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C9DD4-3412-4D19-8AA0-53BA2FB58E2A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96A3-3E8F-43A1-A31D-6BE7F3AB9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2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C9DD4-3412-4D19-8AA0-53BA2FB58E2A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96A3-3E8F-43A1-A31D-6BE7F3AB9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08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C9DD4-3412-4D19-8AA0-53BA2FB58E2A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96A3-3E8F-43A1-A31D-6BE7F3AB9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362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C9DD4-3412-4D19-8AA0-53BA2FB58E2A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96A3-3E8F-43A1-A31D-6BE7F3AB9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36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C9DD4-3412-4D19-8AA0-53BA2FB58E2A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96A3-3E8F-43A1-A31D-6BE7F3AB9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842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C9DD4-3412-4D19-8AA0-53BA2FB58E2A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96A3-3E8F-43A1-A31D-6BE7F3AB9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690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C9DD4-3412-4D19-8AA0-53BA2FB58E2A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96A3-3E8F-43A1-A31D-6BE7F3AB9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792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C9DD4-3412-4D19-8AA0-53BA2FB58E2A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96A3-3E8F-43A1-A31D-6BE7F3AB9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386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C9DD4-3412-4D19-8AA0-53BA2FB58E2A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96A3-3E8F-43A1-A31D-6BE7F3AB9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883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C9DD4-3412-4D19-8AA0-53BA2FB58E2A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96A3-3E8F-43A1-A31D-6BE7F3AB9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29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C9DD4-3412-4D19-8AA0-53BA2FB58E2A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96A3-3E8F-43A1-A31D-6BE7F3AB9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53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C9DD4-3412-4D19-8AA0-53BA2FB58E2A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B96A3-3E8F-43A1-A31D-6BE7F3AB9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2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7577" y="1557637"/>
            <a:ext cx="9144000" cy="1123814"/>
          </a:xfrm>
        </p:spPr>
        <p:txBody>
          <a:bodyPr/>
          <a:lstStyle/>
          <a:p>
            <a:r>
              <a:rPr lang="ar-JO" b="1" cap="all" dirty="0"/>
              <a:t>المؤتمر العلمي الدولي التاسع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4662" y="2705616"/>
            <a:ext cx="9144000" cy="1655762"/>
          </a:xfrm>
        </p:spPr>
        <p:txBody>
          <a:bodyPr/>
          <a:lstStyle/>
          <a:p>
            <a:r>
              <a:rPr lang="ar-JO" cap="all" dirty="0" smtClean="0"/>
              <a:t>"الاتجاهات </a:t>
            </a:r>
            <a:r>
              <a:rPr lang="ar-JO" cap="all" dirty="0"/>
              <a:t>المعاصرة في العلوم الاجتماعية، الانسانية، والطبيعية"</a:t>
            </a:r>
          </a:p>
          <a:p>
            <a:r>
              <a:rPr lang="ar-JO" b="1" cap="all" dirty="0"/>
              <a:t>اسطنبول - تركيا</a:t>
            </a:r>
            <a:br>
              <a:rPr lang="ar-JO" b="1" cap="all" dirty="0"/>
            </a:br>
            <a:r>
              <a:rPr lang="ar-JO" b="1" cap="all" dirty="0"/>
              <a:t>17- 18/ يوليو - تموز 2018 م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2035"/>
            <a:ext cx="12192000" cy="15659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562" y="336918"/>
            <a:ext cx="801415" cy="11849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563" y="4210761"/>
            <a:ext cx="2390446" cy="6810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115" y="4404361"/>
            <a:ext cx="862149" cy="8621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073" y="4464694"/>
            <a:ext cx="1724298" cy="7562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196" y="322581"/>
            <a:ext cx="1280439" cy="11730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2" y="4080819"/>
            <a:ext cx="2229252" cy="6670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816" y="3964461"/>
            <a:ext cx="2192299" cy="7224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725" y="4690504"/>
            <a:ext cx="1711304" cy="60812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075" y="4094465"/>
            <a:ext cx="2620823" cy="54400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662" y="4514499"/>
            <a:ext cx="1749423" cy="75455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255" y="405742"/>
            <a:ext cx="1116077" cy="111607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204" y="370574"/>
            <a:ext cx="1150137" cy="112509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675" y="4728127"/>
            <a:ext cx="1797701" cy="54036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565" y="370574"/>
            <a:ext cx="1225280" cy="112509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62" y="4783447"/>
            <a:ext cx="1878870" cy="484145"/>
          </a:xfrm>
          <a:prstGeom prst="rect">
            <a:avLst/>
          </a:prstGeom>
        </p:spPr>
      </p:pic>
      <p:pic>
        <p:nvPicPr>
          <p:cNvPr id="37" name="Picture 36"/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709" y="310960"/>
            <a:ext cx="1321554" cy="123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9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18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المؤتمر العلمي الدولي التاسع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المؤتمر العلمي الدولي التاسع</dc:title>
  <dc:creator>samer</dc:creator>
  <cp:lastModifiedBy>samer</cp:lastModifiedBy>
  <cp:revision>3</cp:revision>
  <dcterms:created xsi:type="dcterms:W3CDTF">2018-07-16T19:43:41Z</dcterms:created>
  <dcterms:modified xsi:type="dcterms:W3CDTF">2018-07-16T20:06:01Z</dcterms:modified>
</cp:coreProperties>
</file>