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38"/>
  </p:notesMasterIdLst>
  <p:sldIdLst>
    <p:sldId id="256" r:id="rId2"/>
    <p:sldId id="258" r:id="rId3"/>
    <p:sldId id="259" r:id="rId4"/>
    <p:sldId id="260" r:id="rId5"/>
    <p:sldId id="261" r:id="rId6"/>
    <p:sldId id="284" r:id="rId7"/>
    <p:sldId id="269" r:id="rId8"/>
    <p:sldId id="262" r:id="rId9"/>
    <p:sldId id="285" r:id="rId10"/>
    <p:sldId id="257" r:id="rId11"/>
    <p:sldId id="265" r:id="rId12"/>
    <p:sldId id="287" r:id="rId13"/>
    <p:sldId id="293" r:id="rId14"/>
    <p:sldId id="263" r:id="rId15"/>
    <p:sldId id="270" r:id="rId16"/>
    <p:sldId id="295" r:id="rId17"/>
    <p:sldId id="294" r:id="rId18"/>
    <p:sldId id="296" r:id="rId19"/>
    <p:sldId id="305" r:id="rId20"/>
    <p:sldId id="299" r:id="rId21"/>
    <p:sldId id="304" r:id="rId22"/>
    <p:sldId id="306" r:id="rId23"/>
    <p:sldId id="307" r:id="rId24"/>
    <p:sldId id="308" r:id="rId25"/>
    <p:sldId id="300" r:id="rId26"/>
    <p:sldId id="303" r:id="rId27"/>
    <p:sldId id="301" r:id="rId28"/>
    <p:sldId id="302" r:id="rId29"/>
    <p:sldId id="289" r:id="rId30"/>
    <p:sldId id="292" r:id="rId31"/>
    <p:sldId id="291" r:id="rId32"/>
    <p:sldId id="290" r:id="rId33"/>
    <p:sldId id="298" r:id="rId34"/>
    <p:sldId id="288" r:id="rId35"/>
    <p:sldId id="297" r:id="rId36"/>
    <p:sldId id="279" r:id="rId37"/>
  </p:sldIdLst>
  <p:sldSz cx="9144000" cy="5143500" type="screen16x9"/>
  <p:notesSz cx="6858000" cy="9144000"/>
  <p:embeddedFontLst>
    <p:embeddedFont>
      <p:font typeface="Montserrat" panose="020B0604020202020204" charset="0"/>
      <p:regular r:id="rId39"/>
      <p:bold r:id="rId40"/>
    </p:embeddedFont>
    <p:embeddedFont>
      <p:font typeface="PT Serif"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4F27A38-BB64-46F1-958B-92ABAE3D8E53}">
  <a:tblStyle styleId="{64F27A38-BB64-46F1-958B-92ABAE3D8E53}"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07" autoAdjust="0"/>
  </p:normalViewPr>
  <p:slideViewPr>
    <p:cSldViewPr>
      <p:cViewPr varScale="1">
        <p:scale>
          <a:sx n="111" d="100"/>
          <a:sy n="111" d="100"/>
        </p:scale>
        <p:origin x="634"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07128023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6" name="Shape 2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First slide</a:t>
            </a:r>
            <a:r>
              <a:rPr lang="en-US" baseline="0" dirty="0" smtClean="0"/>
              <a:t> about American Research Foundation – a US research organization with global mission.</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0" name="Shape 2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About the Presenter.</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7" name="Shape 2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About ARF</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3" name="Shape 2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About ARF</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We have an international advisory board from more than 50 countries</a:t>
            </a:r>
            <a:r>
              <a:rPr lang="en-US" baseline="0" dirty="0" smtClean="0"/>
              <a:t> from business and academia</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8" name="Shape 2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ARF Leading Programs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ARF global</a:t>
            </a:r>
            <a:r>
              <a:rPr lang="en-US" baseline="0" dirty="0" smtClean="0"/>
              <a:t> p</a:t>
            </a:r>
            <a:r>
              <a:rPr lang="en-US" dirty="0" smtClean="0"/>
              <a:t>artners across the globe.</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The Global</a:t>
            </a:r>
            <a:r>
              <a:rPr lang="en-US" baseline="0" dirty="0" smtClean="0"/>
              <a:t> Proceedings Repository stores and provide open access to conference proceedings and assign DOI numbers to each paper and conference in addition to other services.</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The service is a cloud based storage platform.</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8" name="Shape 3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About GPR</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72073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46634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980303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47247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7571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7" name="Shape 34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6288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extLst>
      <p:ext uri="{BB962C8B-B14F-4D97-AF65-F5344CB8AC3E}">
        <p14:creationId xmlns:p14="http://schemas.microsoft.com/office/powerpoint/2010/main" val="2879808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extLst>
      <p:ext uri="{BB962C8B-B14F-4D97-AF65-F5344CB8AC3E}">
        <p14:creationId xmlns:p14="http://schemas.microsoft.com/office/powerpoint/2010/main" val="319346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extLst>
      <p:ext uri="{BB962C8B-B14F-4D97-AF65-F5344CB8AC3E}">
        <p14:creationId xmlns:p14="http://schemas.microsoft.com/office/powerpoint/2010/main" val="564995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extLst>
      <p:ext uri="{BB962C8B-B14F-4D97-AF65-F5344CB8AC3E}">
        <p14:creationId xmlns:p14="http://schemas.microsoft.com/office/powerpoint/2010/main" val="566057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baseline="0" dirty="0" smtClean="0"/>
              <a:t>Click to visit website.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4" name="Shape 33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4" name="Shape 2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smtClean="0"/>
              <a:t>The service is a cloud based storage platform.</a:t>
            </a: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15" name="Shape 4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19"/>
        <p:cNvGrpSpPr/>
        <p:nvPr/>
      </p:nvGrpSpPr>
      <p:grpSpPr>
        <a:xfrm>
          <a:off x="0" y="0"/>
          <a:ext cx="0" cy="0"/>
          <a:chOff x="0" y="0"/>
          <a:chExt cx="0" cy="0"/>
        </a:xfrm>
      </p:grpSpPr>
      <p:sp>
        <p:nvSpPr>
          <p:cNvPr id="20" name="Shape 20"/>
          <p:cNvSpPr/>
          <p:nvPr/>
        </p:nvSpPr>
        <p:spPr>
          <a:xfrm>
            <a:off x="8142710" y="3918330"/>
            <a:ext cx="943913" cy="1337393"/>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21" name="Shape 21"/>
          <p:cNvSpPr/>
          <p:nvPr/>
        </p:nvSpPr>
        <p:spPr>
          <a:xfrm>
            <a:off x="8246778" y="1061814"/>
            <a:ext cx="565396" cy="79463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22" name="Shape 22"/>
          <p:cNvSpPr/>
          <p:nvPr/>
        </p:nvSpPr>
        <p:spPr>
          <a:xfrm>
            <a:off x="7302237" y="4554391"/>
            <a:ext cx="623239" cy="66856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23" name="Shape 23"/>
          <p:cNvSpPr/>
          <p:nvPr/>
        </p:nvSpPr>
        <p:spPr>
          <a:xfrm>
            <a:off x="8812175" y="313544"/>
            <a:ext cx="505296" cy="649408"/>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24" name="Shape 24"/>
          <p:cNvSpPr/>
          <p:nvPr/>
        </p:nvSpPr>
        <p:spPr>
          <a:xfrm>
            <a:off x="7486177" y="4101248"/>
            <a:ext cx="218856" cy="338538"/>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25" name="Shape 25"/>
          <p:cNvSpPr/>
          <p:nvPr/>
        </p:nvSpPr>
        <p:spPr>
          <a:xfrm>
            <a:off x="6980299" y="-88162"/>
            <a:ext cx="707299" cy="1056470"/>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26" name="Shape 26"/>
          <p:cNvSpPr/>
          <p:nvPr/>
        </p:nvSpPr>
        <p:spPr>
          <a:xfrm>
            <a:off x="8353587" y="325841"/>
            <a:ext cx="315619" cy="436344"/>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27" name="Shape 27"/>
          <p:cNvSpPr/>
          <p:nvPr/>
        </p:nvSpPr>
        <p:spPr>
          <a:xfrm>
            <a:off x="7687615" y="916471"/>
            <a:ext cx="245358" cy="453113"/>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28" name="Shape 28"/>
          <p:cNvSpPr/>
          <p:nvPr/>
        </p:nvSpPr>
        <p:spPr>
          <a:xfrm>
            <a:off x="8637153" y="2924174"/>
            <a:ext cx="816947" cy="1106133"/>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29" name="Shape 29"/>
          <p:cNvSpPr/>
          <p:nvPr/>
        </p:nvSpPr>
        <p:spPr>
          <a:xfrm rot="-5400000">
            <a:off x="6839999" y="4568068"/>
            <a:ext cx="416999" cy="3284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0" name="Shape 30"/>
          <p:cNvSpPr/>
          <p:nvPr/>
        </p:nvSpPr>
        <p:spPr>
          <a:xfrm rot="5400000">
            <a:off x="6496124" y="-12474"/>
            <a:ext cx="589800" cy="4071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1" name="Shape 31"/>
          <p:cNvSpPr/>
          <p:nvPr/>
        </p:nvSpPr>
        <p:spPr>
          <a:xfrm>
            <a:off x="8208235" y="3375181"/>
            <a:ext cx="218854" cy="309864"/>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32" name="Shape 32"/>
          <p:cNvSpPr/>
          <p:nvPr/>
        </p:nvSpPr>
        <p:spPr>
          <a:xfrm>
            <a:off x="8013853" y="659316"/>
            <a:ext cx="258850" cy="308993"/>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33" name="Shape 33"/>
          <p:cNvSpPr/>
          <p:nvPr/>
        </p:nvSpPr>
        <p:spPr>
          <a:xfrm>
            <a:off x="7828438" y="4163755"/>
            <a:ext cx="206506" cy="213544"/>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34" name="Shape 34"/>
          <p:cNvSpPr/>
          <p:nvPr/>
        </p:nvSpPr>
        <p:spPr>
          <a:xfrm>
            <a:off x="8003439" y="1292796"/>
            <a:ext cx="172864" cy="211167"/>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35" name="Shape 35"/>
          <p:cNvSpPr/>
          <p:nvPr/>
        </p:nvSpPr>
        <p:spPr>
          <a:xfrm>
            <a:off x="7939495" y="-95340"/>
            <a:ext cx="476420" cy="6611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36" name="Shape 36"/>
          <p:cNvSpPr/>
          <p:nvPr/>
        </p:nvSpPr>
        <p:spPr>
          <a:xfrm>
            <a:off x="7709339" y="156126"/>
            <a:ext cx="64052" cy="158204"/>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37" name="Shape 37"/>
          <p:cNvSpPr/>
          <p:nvPr/>
        </p:nvSpPr>
        <p:spPr>
          <a:xfrm>
            <a:off x="9017901" y="4284543"/>
            <a:ext cx="121390" cy="166375"/>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38" name="Shape 38"/>
          <p:cNvSpPr/>
          <p:nvPr/>
        </p:nvSpPr>
        <p:spPr>
          <a:xfrm>
            <a:off x="8736528" y="68643"/>
            <a:ext cx="172851" cy="251572"/>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39" name="Shape 39"/>
          <p:cNvSpPr/>
          <p:nvPr/>
        </p:nvSpPr>
        <p:spPr>
          <a:xfrm>
            <a:off x="9053841" y="1122373"/>
            <a:ext cx="172852" cy="222145"/>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
        <p:nvSpPr>
          <p:cNvPr id="40" name="Shape 40"/>
          <p:cNvSpPr txBox="1">
            <a:spLocks noGrp="1"/>
          </p:cNvSpPr>
          <p:nvPr>
            <p:ph type="ctrTitle"/>
          </p:nvPr>
        </p:nvSpPr>
        <p:spPr>
          <a:xfrm>
            <a:off x="1661700" y="1991825"/>
            <a:ext cx="5820599" cy="1159799"/>
          </a:xfrm>
          <a:prstGeom prst="rect">
            <a:avLst/>
          </a:prstGeom>
        </p:spPr>
        <p:txBody>
          <a:bodyPr lIns="91425" tIns="91425" rIns="91425" bIns="91425" anchor="ctr" anchorCtr="0"/>
          <a:lstStyle>
            <a:lvl1pPr lvl="0" algn="ctr">
              <a:spcBef>
                <a:spcPts val="0"/>
              </a:spcBef>
              <a:buClr>
                <a:srgbClr val="EFEFEF"/>
              </a:buClr>
              <a:buSzPct val="100000"/>
              <a:defRPr sz="4800">
                <a:solidFill>
                  <a:srgbClr val="EFEFEF"/>
                </a:solidFill>
              </a:defRPr>
            </a:lvl1pPr>
            <a:lvl2pPr lvl="1" algn="ctr">
              <a:spcBef>
                <a:spcPts val="0"/>
              </a:spcBef>
              <a:buClr>
                <a:srgbClr val="EFEFEF"/>
              </a:buClr>
              <a:buSzPct val="100000"/>
              <a:defRPr sz="4800">
                <a:solidFill>
                  <a:srgbClr val="EFEFEF"/>
                </a:solidFill>
              </a:defRPr>
            </a:lvl2pPr>
            <a:lvl3pPr lvl="2" algn="ctr">
              <a:spcBef>
                <a:spcPts val="0"/>
              </a:spcBef>
              <a:buClr>
                <a:srgbClr val="EFEFEF"/>
              </a:buClr>
              <a:buSzPct val="100000"/>
              <a:defRPr sz="4800">
                <a:solidFill>
                  <a:srgbClr val="EFEFEF"/>
                </a:solidFill>
              </a:defRPr>
            </a:lvl3pPr>
            <a:lvl4pPr lvl="3" algn="ctr">
              <a:spcBef>
                <a:spcPts val="0"/>
              </a:spcBef>
              <a:buClr>
                <a:srgbClr val="EFEFEF"/>
              </a:buClr>
              <a:buSzPct val="100000"/>
              <a:defRPr sz="4800">
                <a:solidFill>
                  <a:srgbClr val="EFEFEF"/>
                </a:solidFill>
              </a:defRPr>
            </a:lvl4pPr>
            <a:lvl5pPr lvl="4" algn="ctr">
              <a:spcBef>
                <a:spcPts val="0"/>
              </a:spcBef>
              <a:buClr>
                <a:srgbClr val="EFEFEF"/>
              </a:buClr>
              <a:buSzPct val="100000"/>
              <a:defRPr sz="4800">
                <a:solidFill>
                  <a:srgbClr val="EFEFEF"/>
                </a:solidFill>
              </a:defRPr>
            </a:lvl5pPr>
            <a:lvl6pPr lvl="5" algn="ctr">
              <a:spcBef>
                <a:spcPts val="0"/>
              </a:spcBef>
              <a:buClr>
                <a:srgbClr val="EFEFEF"/>
              </a:buClr>
              <a:buSzPct val="100000"/>
              <a:defRPr sz="4800">
                <a:solidFill>
                  <a:srgbClr val="EFEFEF"/>
                </a:solidFill>
              </a:defRPr>
            </a:lvl6pPr>
            <a:lvl7pPr lvl="6" algn="ctr">
              <a:spcBef>
                <a:spcPts val="0"/>
              </a:spcBef>
              <a:buClr>
                <a:srgbClr val="EFEFEF"/>
              </a:buClr>
              <a:buSzPct val="100000"/>
              <a:defRPr sz="4800">
                <a:solidFill>
                  <a:srgbClr val="EFEFEF"/>
                </a:solidFill>
              </a:defRPr>
            </a:lvl7pPr>
            <a:lvl8pPr lvl="7" algn="ctr">
              <a:spcBef>
                <a:spcPts val="0"/>
              </a:spcBef>
              <a:buClr>
                <a:srgbClr val="EFEFEF"/>
              </a:buClr>
              <a:buSzPct val="100000"/>
              <a:defRPr sz="4800">
                <a:solidFill>
                  <a:srgbClr val="EFEFEF"/>
                </a:solidFill>
              </a:defRPr>
            </a:lvl8pPr>
            <a:lvl9pPr lvl="8" algn="ctr">
              <a:spcBef>
                <a:spcPts val="0"/>
              </a:spcBef>
              <a:buClr>
                <a:srgbClr val="EFEFEF"/>
              </a:buClr>
              <a:buSzPct val="100000"/>
              <a:defRPr sz="4800">
                <a:solidFill>
                  <a:srgbClr val="EFEFEF"/>
                </a:solidFill>
              </a:defRPr>
            </a:lvl9pPr>
          </a:lstStyle>
          <a:p>
            <a:endParaRPr/>
          </a:p>
        </p:txBody>
      </p:sp>
      <p:sp>
        <p:nvSpPr>
          <p:cNvPr id="41" name="Shape 41"/>
          <p:cNvSpPr/>
          <p:nvPr/>
        </p:nvSpPr>
        <p:spPr>
          <a:xfrm>
            <a:off x="240789" y="-249877"/>
            <a:ext cx="1325150" cy="1838954"/>
          </a:xfrm>
          <a:prstGeom prst="rect">
            <a:avLst/>
          </a:prstGeom>
        </p:spPr>
        <p:txBody>
          <a:bodyPr>
            <a:prstTxWarp prst="textPlain">
              <a:avLst/>
            </a:prstTxWarp>
          </a:bodyPr>
          <a:lstStyle/>
          <a:p>
            <a:pPr lvl="0" algn="ctr"/>
            <a:r>
              <a:rPr b="1" i="0">
                <a:ln>
                  <a:noFill/>
                </a:ln>
                <a:solidFill>
                  <a:srgbClr val="00BFC9">
                    <a:alpha val="45000"/>
                  </a:srgbClr>
                </a:solidFill>
                <a:latin typeface="Montserrat"/>
              </a:rPr>
              <a:t>6</a:t>
            </a:r>
          </a:p>
        </p:txBody>
      </p:sp>
      <p:sp>
        <p:nvSpPr>
          <p:cNvPr id="42" name="Shape 42"/>
          <p:cNvSpPr/>
          <p:nvPr/>
        </p:nvSpPr>
        <p:spPr>
          <a:xfrm>
            <a:off x="1462668" y="359548"/>
            <a:ext cx="684177" cy="835806"/>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4</a:t>
            </a:r>
          </a:p>
        </p:txBody>
      </p:sp>
      <p:sp>
        <p:nvSpPr>
          <p:cNvPr id="43" name="Shape 43"/>
          <p:cNvSpPr/>
          <p:nvPr/>
        </p:nvSpPr>
        <p:spPr>
          <a:xfrm>
            <a:off x="-145672" y="1499254"/>
            <a:ext cx="545850" cy="815317"/>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44" name="Shape 44"/>
          <p:cNvSpPr/>
          <p:nvPr/>
        </p:nvSpPr>
        <p:spPr>
          <a:xfrm>
            <a:off x="468639" y="3330899"/>
            <a:ext cx="596300" cy="711807"/>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0</a:t>
            </a:r>
          </a:p>
        </p:txBody>
      </p:sp>
      <p:sp>
        <p:nvSpPr>
          <p:cNvPr id="45" name="Shape 45"/>
          <p:cNvSpPr/>
          <p:nvPr/>
        </p:nvSpPr>
        <p:spPr>
          <a:xfrm>
            <a:off x="2715923" y="4728432"/>
            <a:ext cx="422822" cy="543417"/>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8</a:t>
            </a:r>
          </a:p>
        </p:txBody>
      </p:sp>
      <p:sp>
        <p:nvSpPr>
          <p:cNvPr id="46" name="Shape 46"/>
          <p:cNvSpPr/>
          <p:nvPr/>
        </p:nvSpPr>
        <p:spPr>
          <a:xfrm>
            <a:off x="857003" y="4218045"/>
            <a:ext cx="948321" cy="1017280"/>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47" name="Shape 47"/>
          <p:cNvSpPr/>
          <p:nvPr/>
        </p:nvSpPr>
        <p:spPr>
          <a:xfrm>
            <a:off x="6477124" y="659323"/>
            <a:ext cx="375994" cy="41841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48" name="Shape 48"/>
          <p:cNvSpPr/>
          <p:nvPr/>
        </p:nvSpPr>
        <p:spPr>
          <a:xfrm>
            <a:off x="2001207" y="4048123"/>
            <a:ext cx="340184" cy="496651"/>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2</a:t>
            </a:r>
          </a:p>
        </p:txBody>
      </p:sp>
      <p:sp>
        <p:nvSpPr>
          <p:cNvPr id="49" name="Shape 49"/>
          <p:cNvSpPr/>
          <p:nvPr/>
        </p:nvSpPr>
        <p:spPr>
          <a:xfrm>
            <a:off x="-202824" y="3641301"/>
            <a:ext cx="863937" cy="1198949"/>
          </a:xfrm>
          <a:prstGeom prst="rect">
            <a:avLst/>
          </a:prstGeom>
        </p:spPr>
        <p:txBody>
          <a:bodyPr>
            <a:prstTxWarp prst="textPlain">
              <a:avLst/>
            </a:prstTxWarp>
          </a:bodyPr>
          <a:lstStyle/>
          <a:p>
            <a:pPr lvl="0" algn="ctr"/>
            <a:r>
              <a:rPr b="1" i="0">
                <a:ln>
                  <a:noFill/>
                </a:ln>
                <a:solidFill>
                  <a:srgbClr val="00FFFF">
                    <a:alpha val="13460"/>
                  </a:srgbClr>
                </a:solidFill>
                <a:latin typeface="Montserrat"/>
              </a:rPr>
              <a:t>9</a:t>
            </a:r>
          </a:p>
        </p:txBody>
      </p:sp>
      <p:sp>
        <p:nvSpPr>
          <p:cNvPr id="50" name="Shape 50"/>
          <p:cNvSpPr/>
          <p:nvPr/>
        </p:nvSpPr>
        <p:spPr>
          <a:xfrm rot="-5400000">
            <a:off x="1953572" y="-64892"/>
            <a:ext cx="756299" cy="595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1" name="Shape 51"/>
          <p:cNvSpPr/>
          <p:nvPr/>
        </p:nvSpPr>
        <p:spPr>
          <a:xfrm rot="5400000">
            <a:off x="2309285" y="4286696"/>
            <a:ext cx="746699" cy="5151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52" name="Shape 52"/>
          <p:cNvSpPr/>
          <p:nvPr/>
        </p:nvSpPr>
        <p:spPr>
          <a:xfrm>
            <a:off x="909495" y="3809336"/>
            <a:ext cx="234870" cy="332106"/>
          </a:xfrm>
          <a:prstGeom prst="rect">
            <a:avLst/>
          </a:prstGeom>
        </p:spPr>
        <p:txBody>
          <a:bodyPr>
            <a:prstTxWarp prst="textPlain">
              <a:avLst/>
            </a:prstTxWarp>
          </a:bodyPr>
          <a:lstStyle/>
          <a:p>
            <a:pPr lvl="0" algn="ctr"/>
            <a:r>
              <a:rPr b="1" i="0">
                <a:ln>
                  <a:noFill/>
                </a:ln>
                <a:solidFill>
                  <a:srgbClr val="6AA84F"/>
                </a:solidFill>
                <a:latin typeface="Montserrat"/>
              </a:rPr>
              <a:t>3</a:t>
            </a:r>
          </a:p>
        </p:txBody>
      </p:sp>
      <p:sp>
        <p:nvSpPr>
          <p:cNvPr id="53" name="Shape 53"/>
          <p:cNvSpPr/>
          <p:nvPr/>
        </p:nvSpPr>
        <p:spPr>
          <a:xfrm>
            <a:off x="180514" y="977225"/>
            <a:ext cx="178752" cy="330110"/>
          </a:xfrm>
          <a:prstGeom prst="rect">
            <a:avLst/>
          </a:prstGeom>
        </p:spPr>
        <p:txBody>
          <a:bodyPr>
            <a:prstTxWarp prst="textPlain">
              <a:avLst/>
            </a:prstTxWarp>
          </a:bodyPr>
          <a:lstStyle/>
          <a:p>
            <a:pPr lvl="0" algn="ctr"/>
            <a:r>
              <a:rPr b="0" i="0">
                <a:ln>
                  <a:noFill/>
                </a:ln>
                <a:solidFill>
                  <a:srgbClr val="6AA84F"/>
                </a:solidFill>
                <a:latin typeface="Abril Fatface"/>
              </a:rPr>
              <a:t>1</a:t>
            </a:r>
          </a:p>
        </p:txBody>
      </p:sp>
      <p:sp>
        <p:nvSpPr>
          <p:cNvPr id="54" name="Shape 54"/>
          <p:cNvSpPr/>
          <p:nvPr/>
        </p:nvSpPr>
        <p:spPr>
          <a:xfrm>
            <a:off x="2001207" y="4738570"/>
            <a:ext cx="172435" cy="245057"/>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55" name="Shape 55"/>
          <p:cNvSpPr/>
          <p:nvPr/>
        </p:nvSpPr>
        <p:spPr>
          <a:xfrm>
            <a:off x="3322800" y="4742227"/>
            <a:ext cx="163349" cy="237740"/>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5</a:t>
            </a:r>
          </a:p>
        </p:txBody>
      </p:sp>
      <p:sp>
        <p:nvSpPr>
          <p:cNvPr id="56" name="Shape 56"/>
          <p:cNvSpPr/>
          <p:nvPr/>
        </p:nvSpPr>
        <p:spPr>
          <a:xfrm>
            <a:off x="2629622" y="359546"/>
            <a:ext cx="461789" cy="639195"/>
          </a:xfrm>
          <a:prstGeom prst="rect">
            <a:avLst/>
          </a:prstGeom>
        </p:spPr>
        <p:txBody>
          <a:bodyPr>
            <a:prstTxWarp prst="textPlain">
              <a:avLst/>
            </a:prstTxWarp>
          </a:bodyPr>
          <a:lstStyle/>
          <a:p>
            <a:pPr lvl="0" algn="ctr"/>
            <a:r>
              <a:rPr b="1" i="0">
                <a:ln>
                  <a:noFill/>
                </a:ln>
                <a:solidFill>
                  <a:srgbClr val="00FFFF">
                    <a:alpha val="13460"/>
                  </a:srgbClr>
                </a:solidFill>
                <a:latin typeface="Montserrat"/>
              </a:rPr>
              <a:t>7</a:t>
            </a:r>
          </a:p>
        </p:txBody>
      </p:sp>
      <p:sp>
        <p:nvSpPr>
          <p:cNvPr id="57" name="Shape 57"/>
          <p:cNvSpPr/>
          <p:nvPr/>
        </p:nvSpPr>
        <p:spPr>
          <a:xfrm>
            <a:off x="65334" y="101130"/>
            <a:ext cx="123828" cy="175316"/>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58" name="Shape 58"/>
          <p:cNvSpPr/>
          <p:nvPr/>
        </p:nvSpPr>
        <p:spPr>
          <a:xfrm>
            <a:off x="575656" y="4769891"/>
            <a:ext cx="128737" cy="182400"/>
          </a:xfrm>
          <a:prstGeom prst="rect">
            <a:avLst/>
          </a:prstGeom>
        </p:spPr>
        <p:txBody>
          <a:bodyPr>
            <a:prstTxWarp prst="textPlain">
              <a:avLst/>
            </a:prstTxWarp>
          </a:bodyPr>
          <a:lstStyle/>
          <a:p>
            <a:pPr lvl="0" algn="ctr"/>
            <a:r>
              <a:rPr b="1" i="0">
                <a:ln>
                  <a:noFill/>
                </a:ln>
                <a:solidFill>
                  <a:srgbClr val="6AA84F"/>
                </a:solidFill>
                <a:latin typeface="Montserrat"/>
              </a:rPr>
              <a:t>5</a:t>
            </a:r>
          </a:p>
        </p:txBody>
      </p:sp>
      <p:sp>
        <p:nvSpPr>
          <p:cNvPr id="59" name="Shape 59"/>
          <p:cNvSpPr/>
          <p:nvPr/>
        </p:nvSpPr>
        <p:spPr>
          <a:xfrm>
            <a:off x="735784" y="1757712"/>
            <a:ext cx="212661" cy="273304"/>
          </a:xfrm>
          <a:prstGeom prst="rect">
            <a:avLst/>
          </a:prstGeom>
        </p:spPr>
        <p:txBody>
          <a:bodyPr>
            <a:prstTxWarp prst="textPlain">
              <a:avLst/>
            </a:prstTxWarp>
          </a:bodyPr>
          <a:lstStyle/>
          <a:p>
            <a:pPr lvl="0" algn="ctr"/>
            <a:r>
              <a:rPr b="0" i="0">
                <a:ln>
                  <a:noFill/>
                </a:ln>
                <a:solidFill>
                  <a:srgbClr val="6AA84F"/>
                </a:solidFill>
                <a:latin typeface="Abril Fatface"/>
              </a:rPr>
              <a:t>6</a:t>
            </a:r>
          </a:p>
        </p:txBody>
      </p:sp>
      <p:sp>
        <p:nvSpPr>
          <p:cNvPr id="60" name="Shape 60"/>
          <p:cNvSpPr/>
          <p:nvPr/>
        </p:nvSpPr>
        <p:spPr>
          <a:xfrm>
            <a:off x="1617562" y="68451"/>
            <a:ext cx="187263" cy="240664"/>
          </a:xfrm>
          <a:prstGeom prst="rect">
            <a:avLst/>
          </a:prstGeom>
        </p:spPr>
        <p:txBody>
          <a:bodyPr>
            <a:prstTxWarp prst="textPlain">
              <a:avLst/>
            </a:prstTxWarp>
          </a:bodyPr>
          <a:lstStyle/>
          <a:p>
            <a:pPr lvl="0" algn="ctr"/>
            <a:r>
              <a:rPr b="0" i="0">
                <a:ln>
                  <a:noFill/>
                </a:ln>
                <a:solidFill>
                  <a:srgbClr val="6AA84F"/>
                </a:solidFill>
                <a:latin typeface="Abril Fatface"/>
              </a:rPr>
              <a:t>9</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bg>
      <p:bgPr>
        <a:solidFill>
          <a:srgbClr val="007074"/>
        </a:solidFill>
        <a:effectLst/>
      </p:bgPr>
    </p:bg>
    <p:spTree>
      <p:nvGrpSpPr>
        <p:cNvPr id="1" name="Shape 61"/>
        <p:cNvGrpSpPr/>
        <p:nvPr/>
      </p:nvGrpSpPr>
      <p:grpSpPr>
        <a:xfrm>
          <a:off x="0" y="0"/>
          <a:ext cx="0" cy="0"/>
          <a:chOff x="0" y="0"/>
          <a:chExt cx="0" cy="0"/>
        </a:xfrm>
      </p:grpSpPr>
      <p:sp>
        <p:nvSpPr>
          <p:cNvPr id="62" name="Shape 62"/>
          <p:cNvSpPr txBox="1">
            <a:spLocks noGrp="1"/>
          </p:cNvSpPr>
          <p:nvPr>
            <p:ph type="ctrTitle"/>
          </p:nvPr>
        </p:nvSpPr>
        <p:spPr>
          <a:xfrm>
            <a:off x="685800" y="2726350"/>
            <a:ext cx="5514599" cy="1159799"/>
          </a:xfrm>
          <a:prstGeom prst="rect">
            <a:avLst/>
          </a:prstGeom>
        </p:spPr>
        <p:txBody>
          <a:bodyPr lIns="91425" tIns="91425" rIns="91425" bIns="91425" anchor="b" anchorCtr="0"/>
          <a:lstStyle>
            <a:lvl1pPr lvl="0" rtl="0">
              <a:spcBef>
                <a:spcPts val="0"/>
              </a:spcBef>
              <a:buClr>
                <a:srgbClr val="EFEFEF"/>
              </a:buClr>
              <a:buSzPct val="100000"/>
              <a:defRPr sz="3600">
                <a:solidFill>
                  <a:srgbClr val="EFEFEF"/>
                </a:solidFill>
              </a:defRPr>
            </a:lvl1pPr>
            <a:lvl2pPr lvl="1" rtl="0">
              <a:spcBef>
                <a:spcPts val="0"/>
              </a:spcBef>
              <a:buClr>
                <a:srgbClr val="EFEFEF"/>
              </a:buClr>
              <a:buSzPct val="100000"/>
              <a:defRPr sz="3600">
                <a:solidFill>
                  <a:srgbClr val="EFEFEF"/>
                </a:solidFill>
              </a:defRPr>
            </a:lvl2pPr>
            <a:lvl3pPr lvl="2" rtl="0">
              <a:spcBef>
                <a:spcPts val="0"/>
              </a:spcBef>
              <a:buClr>
                <a:srgbClr val="EFEFEF"/>
              </a:buClr>
              <a:buSzPct val="100000"/>
              <a:defRPr sz="3600">
                <a:solidFill>
                  <a:srgbClr val="EFEFEF"/>
                </a:solidFill>
              </a:defRPr>
            </a:lvl3pPr>
            <a:lvl4pPr lvl="3" rtl="0">
              <a:spcBef>
                <a:spcPts val="0"/>
              </a:spcBef>
              <a:buClr>
                <a:srgbClr val="EFEFEF"/>
              </a:buClr>
              <a:buSzPct val="100000"/>
              <a:defRPr sz="3600">
                <a:solidFill>
                  <a:srgbClr val="EFEFEF"/>
                </a:solidFill>
              </a:defRPr>
            </a:lvl4pPr>
            <a:lvl5pPr lvl="4" rtl="0">
              <a:spcBef>
                <a:spcPts val="0"/>
              </a:spcBef>
              <a:buClr>
                <a:srgbClr val="EFEFEF"/>
              </a:buClr>
              <a:buSzPct val="100000"/>
              <a:defRPr sz="3600">
                <a:solidFill>
                  <a:srgbClr val="EFEFEF"/>
                </a:solidFill>
              </a:defRPr>
            </a:lvl5pPr>
            <a:lvl6pPr lvl="5" rtl="0">
              <a:spcBef>
                <a:spcPts val="0"/>
              </a:spcBef>
              <a:buClr>
                <a:srgbClr val="EFEFEF"/>
              </a:buClr>
              <a:buSzPct val="100000"/>
              <a:defRPr sz="3600">
                <a:solidFill>
                  <a:srgbClr val="EFEFEF"/>
                </a:solidFill>
              </a:defRPr>
            </a:lvl6pPr>
            <a:lvl7pPr lvl="6" rtl="0">
              <a:spcBef>
                <a:spcPts val="0"/>
              </a:spcBef>
              <a:buClr>
                <a:srgbClr val="EFEFEF"/>
              </a:buClr>
              <a:buSzPct val="100000"/>
              <a:defRPr sz="3600">
                <a:solidFill>
                  <a:srgbClr val="EFEFEF"/>
                </a:solidFill>
              </a:defRPr>
            </a:lvl7pPr>
            <a:lvl8pPr lvl="7" rtl="0">
              <a:spcBef>
                <a:spcPts val="0"/>
              </a:spcBef>
              <a:buClr>
                <a:srgbClr val="EFEFEF"/>
              </a:buClr>
              <a:buSzPct val="100000"/>
              <a:defRPr sz="3600">
                <a:solidFill>
                  <a:srgbClr val="EFEFEF"/>
                </a:solidFill>
              </a:defRPr>
            </a:lvl8pPr>
            <a:lvl9pPr lvl="8" rtl="0">
              <a:spcBef>
                <a:spcPts val="0"/>
              </a:spcBef>
              <a:buClr>
                <a:srgbClr val="EFEFEF"/>
              </a:buClr>
              <a:buSzPct val="100000"/>
              <a:defRPr sz="3600">
                <a:solidFill>
                  <a:srgbClr val="EFEFEF"/>
                </a:solidFill>
              </a:defRPr>
            </a:lvl9pPr>
          </a:lstStyle>
          <a:p>
            <a:endParaRPr/>
          </a:p>
        </p:txBody>
      </p:sp>
      <p:sp>
        <p:nvSpPr>
          <p:cNvPr id="63" name="Shape 63"/>
          <p:cNvSpPr txBox="1">
            <a:spLocks noGrp="1"/>
          </p:cNvSpPr>
          <p:nvPr>
            <p:ph type="subTitle" idx="1"/>
          </p:nvPr>
        </p:nvSpPr>
        <p:spPr>
          <a:xfrm>
            <a:off x="685800" y="3983054"/>
            <a:ext cx="5514599" cy="784799"/>
          </a:xfrm>
          <a:prstGeom prst="rect">
            <a:avLst/>
          </a:prstGeom>
        </p:spPr>
        <p:txBody>
          <a:bodyPr lIns="91425" tIns="91425" rIns="91425" bIns="91425" anchor="t" anchorCtr="0"/>
          <a:lstStyle>
            <a:lvl1pPr lvl="0" rtl="0">
              <a:spcBef>
                <a:spcPts val="0"/>
              </a:spcBef>
              <a:buClr>
                <a:srgbClr val="6AA84F"/>
              </a:buClr>
              <a:buSzPct val="100000"/>
              <a:buNone/>
              <a:defRPr sz="1800">
                <a:solidFill>
                  <a:srgbClr val="6AA84F"/>
                </a:solidFill>
              </a:defRPr>
            </a:lvl1pPr>
            <a:lvl2pPr lvl="1" rtl="0">
              <a:spcBef>
                <a:spcPts val="0"/>
              </a:spcBef>
              <a:buClr>
                <a:srgbClr val="6AA84F"/>
              </a:buClr>
              <a:buSzPct val="100000"/>
              <a:buNone/>
              <a:defRPr sz="1800">
                <a:solidFill>
                  <a:srgbClr val="6AA84F"/>
                </a:solidFill>
              </a:defRPr>
            </a:lvl2pPr>
            <a:lvl3pPr lvl="2" rtl="0">
              <a:spcBef>
                <a:spcPts val="0"/>
              </a:spcBef>
              <a:buClr>
                <a:srgbClr val="6AA84F"/>
              </a:buClr>
              <a:buSzPct val="100000"/>
              <a:buNone/>
              <a:defRPr sz="1800">
                <a:solidFill>
                  <a:srgbClr val="6AA84F"/>
                </a:solidFill>
              </a:defRPr>
            </a:lvl3pPr>
            <a:lvl4pPr lvl="3" rtl="0">
              <a:spcBef>
                <a:spcPts val="0"/>
              </a:spcBef>
              <a:buClr>
                <a:srgbClr val="6AA84F"/>
              </a:buClr>
              <a:buSzPct val="100000"/>
              <a:buNone/>
              <a:defRPr sz="1800">
                <a:solidFill>
                  <a:srgbClr val="6AA84F"/>
                </a:solidFill>
              </a:defRPr>
            </a:lvl4pPr>
            <a:lvl5pPr lvl="4" rtl="0">
              <a:spcBef>
                <a:spcPts val="0"/>
              </a:spcBef>
              <a:buClr>
                <a:srgbClr val="6AA84F"/>
              </a:buClr>
              <a:buSzPct val="100000"/>
              <a:buNone/>
              <a:defRPr sz="1800">
                <a:solidFill>
                  <a:srgbClr val="6AA84F"/>
                </a:solidFill>
              </a:defRPr>
            </a:lvl5pPr>
            <a:lvl6pPr lvl="5" rtl="0">
              <a:spcBef>
                <a:spcPts val="0"/>
              </a:spcBef>
              <a:buClr>
                <a:srgbClr val="6AA84F"/>
              </a:buClr>
              <a:buSzPct val="100000"/>
              <a:buNone/>
              <a:defRPr sz="1800">
                <a:solidFill>
                  <a:srgbClr val="6AA84F"/>
                </a:solidFill>
              </a:defRPr>
            </a:lvl6pPr>
            <a:lvl7pPr lvl="6" rtl="0">
              <a:spcBef>
                <a:spcPts val="0"/>
              </a:spcBef>
              <a:buClr>
                <a:srgbClr val="6AA84F"/>
              </a:buClr>
              <a:buSzPct val="100000"/>
              <a:buNone/>
              <a:defRPr sz="1800">
                <a:solidFill>
                  <a:srgbClr val="6AA84F"/>
                </a:solidFill>
              </a:defRPr>
            </a:lvl7pPr>
            <a:lvl8pPr lvl="7" rtl="0">
              <a:spcBef>
                <a:spcPts val="0"/>
              </a:spcBef>
              <a:buClr>
                <a:srgbClr val="6AA84F"/>
              </a:buClr>
              <a:buSzPct val="100000"/>
              <a:buNone/>
              <a:defRPr sz="1800">
                <a:solidFill>
                  <a:srgbClr val="6AA84F"/>
                </a:solidFill>
              </a:defRPr>
            </a:lvl8pPr>
            <a:lvl9pPr lvl="8" rtl="0">
              <a:spcBef>
                <a:spcPts val="0"/>
              </a:spcBef>
              <a:buClr>
                <a:srgbClr val="6AA84F"/>
              </a:buClr>
              <a:buSzPct val="100000"/>
              <a:buNone/>
              <a:defRPr sz="1800">
                <a:solidFill>
                  <a:srgbClr val="6AA84F"/>
                </a:solidFill>
              </a:defRPr>
            </a:lvl9pPr>
          </a:lstStyle>
          <a:p>
            <a:endParaRPr/>
          </a:p>
        </p:txBody>
      </p:sp>
      <p:sp>
        <p:nvSpPr>
          <p:cNvPr id="64" name="Shape 64"/>
          <p:cNvSpPr/>
          <p:nvPr/>
        </p:nvSpPr>
        <p:spPr>
          <a:xfrm>
            <a:off x="7123399" y="2945300"/>
            <a:ext cx="1604424" cy="2273250"/>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65" name="Shape 65"/>
          <p:cNvSpPr/>
          <p:nvPr/>
        </p:nvSpPr>
        <p:spPr>
          <a:xfrm>
            <a:off x="8411549" y="1666550"/>
            <a:ext cx="774324" cy="108827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66" name="Shape 66"/>
          <p:cNvSpPr/>
          <p:nvPr/>
        </p:nvSpPr>
        <p:spPr>
          <a:xfrm>
            <a:off x="6567123" y="2997748"/>
            <a:ext cx="844060" cy="9054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67" name="Shape 67"/>
          <p:cNvSpPr/>
          <p:nvPr/>
        </p:nvSpPr>
        <p:spPr>
          <a:xfrm>
            <a:off x="7702425" y="944674"/>
            <a:ext cx="692017" cy="88938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68" name="Shape 68"/>
          <p:cNvSpPr/>
          <p:nvPr/>
        </p:nvSpPr>
        <p:spPr>
          <a:xfrm>
            <a:off x="8482541" y="3571675"/>
            <a:ext cx="432249" cy="668624"/>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69" name="Shape 69"/>
          <p:cNvSpPr/>
          <p:nvPr/>
        </p:nvSpPr>
        <p:spPr>
          <a:xfrm>
            <a:off x="7956575" y="-147125"/>
            <a:ext cx="968664" cy="1446866"/>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70" name="Shape 70"/>
          <p:cNvSpPr/>
          <p:nvPr/>
        </p:nvSpPr>
        <p:spPr>
          <a:xfrm>
            <a:off x="7524777" y="-48672"/>
            <a:ext cx="432249" cy="597585"/>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71" name="Shape 71"/>
          <p:cNvSpPr/>
          <p:nvPr/>
        </p:nvSpPr>
        <p:spPr>
          <a:xfrm>
            <a:off x="7153450" y="1200149"/>
            <a:ext cx="336025" cy="620550"/>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72" name="Shape 72"/>
          <p:cNvSpPr/>
          <p:nvPr/>
        </p:nvSpPr>
        <p:spPr>
          <a:xfrm>
            <a:off x="7524775" y="1712999"/>
            <a:ext cx="1106399" cy="14980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73" name="Shape 73"/>
          <p:cNvSpPr/>
          <p:nvPr/>
        </p:nvSpPr>
        <p:spPr>
          <a:xfrm rot="-5400000">
            <a:off x="7167501" y="893428"/>
            <a:ext cx="564599" cy="4449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4" name="Shape 74"/>
          <p:cNvSpPr/>
          <p:nvPr/>
        </p:nvSpPr>
        <p:spPr>
          <a:xfrm rot="5400000">
            <a:off x="8455975" y="4580950"/>
            <a:ext cx="485399" cy="334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5" name="Shape 75"/>
          <p:cNvSpPr/>
          <p:nvPr/>
        </p:nvSpPr>
        <p:spPr>
          <a:xfrm>
            <a:off x="7301600" y="2427892"/>
            <a:ext cx="296397" cy="419653"/>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76" name="Shape 76"/>
          <p:cNvSpPr/>
          <p:nvPr/>
        </p:nvSpPr>
        <p:spPr>
          <a:xfrm>
            <a:off x="8668228" y="988755"/>
            <a:ext cx="354502" cy="423174"/>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77" name="Shape 77"/>
          <p:cNvSpPr/>
          <p:nvPr/>
        </p:nvSpPr>
        <p:spPr>
          <a:xfrm>
            <a:off x="8763900" y="3127992"/>
            <a:ext cx="279674" cy="289205"/>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78" name="Shape 78"/>
          <p:cNvSpPr/>
          <p:nvPr/>
        </p:nvSpPr>
        <p:spPr>
          <a:xfrm>
            <a:off x="7233390" y="1950961"/>
            <a:ext cx="236740" cy="289199"/>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79" name="Shape 79"/>
          <p:cNvSpPr/>
          <p:nvPr/>
        </p:nvSpPr>
        <p:spPr>
          <a:xfrm>
            <a:off x="6811905" y="-87455"/>
            <a:ext cx="652469" cy="9054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80" name="Shape 80"/>
          <p:cNvSpPr/>
          <p:nvPr/>
        </p:nvSpPr>
        <p:spPr>
          <a:xfrm>
            <a:off x="7662626" y="662322"/>
            <a:ext cx="87721" cy="216665"/>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81" name="Shape 81"/>
          <p:cNvSpPr/>
          <p:nvPr/>
        </p:nvSpPr>
        <p:spPr>
          <a:xfrm>
            <a:off x="6992802" y="3859302"/>
            <a:ext cx="164399" cy="225324"/>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82" name="Shape 82"/>
          <p:cNvSpPr/>
          <p:nvPr/>
        </p:nvSpPr>
        <p:spPr>
          <a:xfrm>
            <a:off x="6897399" y="729425"/>
            <a:ext cx="236724" cy="344535"/>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83" name="Shape 83"/>
          <p:cNvSpPr/>
          <p:nvPr/>
        </p:nvSpPr>
        <p:spPr>
          <a:xfrm>
            <a:off x="8925942" y="4066262"/>
            <a:ext cx="236725" cy="304233"/>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bg>
      <p:bgPr>
        <a:solidFill>
          <a:srgbClr val="007074"/>
        </a:solidFill>
        <a:effectLst/>
      </p:bgPr>
    </p:bg>
    <p:spTree>
      <p:nvGrpSpPr>
        <p:cNvPr id="1" name="Shape 84"/>
        <p:cNvGrpSpPr/>
        <p:nvPr/>
      </p:nvGrpSpPr>
      <p:grpSpPr>
        <a:xfrm>
          <a:off x="0" y="0"/>
          <a:ext cx="0" cy="0"/>
          <a:chOff x="0" y="0"/>
          <a:chExt cx="0" cy="0"/>
        </a:xfrm>
      </p:grpSpPr>
      <p:sp>
        <p:nvSpPr>
          <p:cNvPr id="85" name="Shape 85"/>
          <p:cNvSpPr txBox="1">
            <a:spLocks noGrp="1"/>
          </p:cNvSpPr>
          <p:nvPr>
            <p:ph type="body" idx="1"/>
          </p:nvPr>
        </p:nvSpPr>
        <p:spPr>
          <a:xfrm>
            <a:off x="724389" y="2161800"/>
            <a:ext cx="5343600" cy="819899"/>
          </a:xfrm>
          <a:prstGeom prst="rect">
            <a:avLst/>
          </a:prstGeom>
        </p:spPr>
        <p:txBody>
          <a:bodyPr lIns="91425" tIns="91425" rIns="91425" bIns="91425" anchor="ctr" anchorCtr="0"/>
          <a:lstStyle>
            <a:lvl1pPr lvl="0" rtl="0">
              <a:spcBef>
                <a:spcPts val="0"/>
              </a:spcBef>
              <a:buSzPct val="100000"/>
              <a:defRPr sz="3200" i="1"/>
            </a:lvl1pPr>
            <a:lvl2pPr lvl="1" rtl="0">
              <a:spcBef>
                <a:spcPts val="0"/>
              </a:spcBef>
              <a:buSzPct val="100000"/>
              <a:defRPr sz="3200" i="1"/>
            </a:lvl2pPr>
            <a:lvl3pPr lvl="2" rtl="0">
              <a:spcBef>
                <a:spcPts val="0"/>
              </a:spcBef>
              <a:buSzPct val="100000"/>
              <a:defRPr sz="3200" i="1"/>
            </a:lvl3pPr>
            <a:lvl4pPr lvl="3" rtl="0">
              <a:spcBef>
                <a:spcPts val="0"/>
              </a:spcBef>
              <a:buSzPct val="100000"/>
              <a:defRPr sz="3200" i="1"/>
            </a:lvl4pPr>
            <a:lvl5pPr lvl="4" rtl="0">
              <a:spcBef>
                <a:spcPts val="0"/>
              </a:spcBef>
              <a:buSzPct val="100000"/>
              <a:defRPr sz="3200" i="1"/>
            </a:lvl5pPr>
            <a:lvl6pPr lvl="5" rtl="0">
              <a:spcBef>
                <a:spcPts val="0"/>
              </a:spcBef>
              <a:buSzPct val="100000"/>
              <a:defRPr sz="3200" i="1"/>
            </a:lvl6pPr>
            <a:lvl7pPr lvl="6" rtl="0">
              <a:spcBef>
                <a:spcPts val="0"/>
              </a:spcBef>
              <a:buSzPct val="100000"/>
              <a:defRPr sz="3200" i="1"/>
            </a:lvl7pPr>
            <a:lvl8pPr lvl="7" rtl="0">
              <a:spcBef>
                <a:spcPts val="0"/>
              </a:spcBef>
              <a:buSzPct val="100000"/>
              <a:defRPr sz="3200" i="1"/>
            </a:lvl8pPr>
            <a:lvl9pPr lvl="8">
              <a:spcBef>
                <a:spcPts val="0"/>
              </a:spcBef>
              <a:buSzPct val="100000"/>
              <a:defRPr sz="3200" i="1"/>
            </a:lvl9pPr>
          </a:lstStyle>
          <a:p>
            <a:endParaRPr/>
          </a:p>
        </p:txBody>
      </p:sp>
      <p:sp>
        <p:nvSpPr>
          <p:cNvPr id="86" name="Shape 86"/>
          <p:cNvSpPr/>
          <p:nvPr/>
        </p:nvSpPr>
        <p:spPr>
          <a:xfrm>
            <a:off x="7123399" y="2945300"/>
            <a:ext cx="1604424" cy="2273250"/>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87" name="Shape 87"/>
          <p:cNvSpPr/>
          <p:nvPr/>
        </p:nvSpPr>
        <p:spPr>
          <a:xfrm>
            <a:off x="8411549" y="1666550"/>
            <a:ext cx="774324" cy="108827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88" name="Shape 88"/>
          <p:cNvSpPr/>
          <p:nvPr/>
        </p:nvSpPr>
        <p:spPr>
          <a:xfrm>
            <a:off x="6567123" y="2997748"/>
            <a:ext cx="844060" cy="9054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89" name="Shape 89"/>
          <p:cNvSpPr/>
          <p:nvPr/>
        </p:nvSpPr>
        <p:spPr>
          <a:xfrm>
            <a:off x="7702425" y="944674"/>
            <a:ext cx="692017" cy="88938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90" name="Shape 90"/>
          <p:cNvSpPr/>
          <p:nvPr/>
        </p:nvSpPr>
        <p:spPr>
          <a:xfrm>
            <a:off x="8482541" y="3571675"/>
            <a:ext cx="432249" cy="668624"/>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91" name="Shape 91"/>
          <p:cNvSpPr/>
          <p:nvPr/>
        </p:nvSpPr>
        <p:spPr>
          <a:xfrm>
            <a:off x="7956575" y="-147125"/>
            <a:ext cx="968664" cy="1446866"/>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92" name="Shape 92"/>
          <p:cNvSpPr/>
          <p:nvPr/>
        </p:nvSpPr>
        <p:spPr>
          <a:xfrm>
            <a:off x="7524777" y="-48672"/>
            <a:ext cx="432249" cy="597585"/>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93" name="Shape 93"/>
          <p:cNvSpPr/>
          <p:nvPr/>
        </p:nvSpPr>
        <p:spPr>
          <a:xfrm>
            <a:off x="7153450" y="1200149"/>
            <a:ext cx="336025" cy="620550"/>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94" name="Shape 94"/>
          <p:cNvSpPr/>
          <p:nvPr/>
        </p:nvSpPr>
        <p:spPr>
          <a:xfrm>
            <a:off x="7524775" y="1712999"/>
            <a:ext cx="1106399" cy="14980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95" name="Shape 95"/>
          <p:cNvSpPr/>
          <p:nvPr/>
        </p:nvSpPr>
        <p:spPr>
          <a:xfrm rot="-5400000">
            <a:off x="7167501" y="893428"/>
            <a:ext cx="564599" cy="4449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6" name="Shape 96"/>
          <p:cNvSpPr/>
          <p:nvPr/>
        </p:nvSpPr>
        <p:spPr>
          <a:xfrm rot="5400000">
            <a:off x="8455975" y="4580950"/>
            <a:ext cx="485399" cy="334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97" name="Shape 97"/>
          <p:cNvSpPr/>
          <p:nvPr/>
        </p:nvSpPr>
        <p:spPr>
          <a:xfrm>
            <a:off x="7301600" y="2427892"/>
            <a:ext cx="296397" cy="419653"/>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98" name="Shape 98"/>
          <p:cNvSpPr/>
          <p:nvPr/>
        </p:nvSpPr>
        <p:spPr>
          <a:xfrm>
            <a:off x="8668228" y="988755"/>
            <a:ext cx="354502" cy="423174"/>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99" name="Shape 99"/>
          <p:cNvSpPr/>
          <p:nvPr/>
        </p:nvSpPr>
        <p:spPr>
          <a:xfrm>
            <a:off x="8763900" y="3127992"/>
            <a:ext cx="279674" cy="289205"/>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100" name="Shape 100"/>
          <p:cNvSpPr/>
          <p:nvPr/>
        </p:nvSpPr>
        <p:spPr>
          <a:xfrm>
            <a:off x="7233390" y="1950961"/>
            <a:ext cx="236740" cy="289199"/>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101" name="Shape 101"/>
          <p:cNvSpPr/>
          <p:nvPr/>
        </p:nvSpPr>
        <p:spPr>
          <a:xfrm>
            <a:off x="6811905" y="-87455"/>
            <a:ext cx="652469" cy="9054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102" name="Shape 102"/>
          <p:cNvSpPr/>
          <p:nvPr/>
        </p:nvSpPr>
        <p:spPr>
          <a:xfrm>
            <a:off x="7662626" y="662322"/>
            <a:ext cx="87721" cy="216665"/>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103" name="Shape 103"/>
          <p:cNvSpPr/>
          <p:nvPr/>
        </p:nvSpPr>
        <p:spPr>
          <a:xfrm>
            <a:off x="6992802" y="3859302"/>
            <a:ext cx="164399" cy="225324"/>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104" name="Shape 104"/>
          <p:cNvSpPr/>
          <p:nvPr/>
        </p:nvSpPr>
        <p:spPr>
          <a:xfrm>
            <a:off x="6897399" y="729425"/>
            <a:ext cx="236724" cy="344535"/>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105" name="Shape 105"/>
          <p:cNvSpPr/>
          <p:nvPr/>
        </p:nvSpPr>
        <p:spPr>
          <a:xfrm>
            <a:off x="8925942" y="4066262"/>
            <a:ext cx="236725" cy="304233"/>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106"/>
        <p:cNvGrpSpPr/>
        <p:nvPr/>
      </p:nvGrpSpPr>
      <p:grpSpPr>
        <a:xfrm>
          <a:off x="0" y="0"/>
          <a:ext cx="0" cy="0"/>
          <a:chOff x="0" y="0"/>
          <a:chExt cx="0" cy="0"/>
        </a:xfrm>
      </p:grpSpPr>
      <p:sp>
        <p:nvSpPr>
          <p:cNvPr id="107" name="Shape 107"/>
          <p:cNvSpPr/>
          <p:nvPr/>
        </p:nvSpPr>
        <p:spPr>
          <a:xfrm>
            <a:off x="7123399" y="2945300"/>
            <a:ext cx="1604424" cy="2273250"/>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108" name="Shape 108"/>
          <p:cNvSpPr/>
          <p:nvPr/>
        </p:nvSpPr>
        <p:spPr>
          <a:xfrm>
            <a:off x="8411549" y="1666550"/>
            <a:ext cx="774324" cy="108827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109" name="Shape 109"/>
          <p:cNvSpPr/>
          <p:nvPr/>
        </p:nvSpPr>
        <p:spPr>
          <a:xfrm>
            <a:off x="6567123" y="2997748"/>
            <a:ext cx="844060" cy="9054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110" name="Shape 110"/>
          <p:cNvSpPr/>
          <p:nvPr/>
        </p:nvSpPr>
        <p:spPr>
          <a:xfrm>
            <a:off x="7702425" y="944674"/>
            <a:ext cx="692017" cy="88938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111" name="Shape 111"/>
          <p:cNvSpPr/>
          <p:nvPr/>
        </p:nvSpPr>
        <p:spPr>
          <a:xfrm>
            <a:off x="8482541" y="3571675"/>
            <a:ext cx="432249" cy="668624"/>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112" name="Shape 112"/>
          <p:cNvSpPr/>
          <p:nvPr/>
        </p:nvSpPr>
        <p:spPr>
          <a:xfrm>
            <a:off x="7956575" y="-147125"/>
            <a:ext cx="968664" cy="1446866"/>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113" name="Shape 113"/>
          <p:cNvSpPr/>
          <p:nvPr/>
        </p:nvSpPr>
        <p:spPr>
          <a:xfrm>
            <a:off x="7524777" y="-48672"/>
            <a:ext cx="432249" cy="597585"/>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114" name="Shape 114"/>
          <p:cNvSpPr/>
          <p:nvPr/>
        </p:nvSpPr>
        <p:spPr>
          <a:xfrm>
            <a:off x="7153450" y="1200149"/>
            <a:ext cx="336025" cy="620550"/>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115" name="Shape 115"/>
          <p:cNvSpPr/>
          <p:nvPr/>
        </p:nvSpPr>
        <p:spPr>
          <a:xfrm>
            <a:off x="7524775" y="1712999"/>
            <a:ext cx="1106399" cy="14980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116" name="Shape 116"/>
          <p:cNvSpPr/>
          <p:nvPr/>
        </p:nvSpPr>
        <p:spPr>
          <a:xfrm rot="-5400000">
            <a:off x="7167501" y="893428"/>
            <a:ext cx="564599" cy="4449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7" name="Shape 117"/>
          <p:cNvSpPr/>
          <p:nvPr/>
        </p:nvSpPr>
        <p:spPr>
          <a:xfrm rot="5400000">
            <a:off x="8455975" y="4580950"/>
            <a:ext cx="485399" cy="334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18" name="Shape 118"/>
          <p:cNvSpPr/>
          <p:nvPr/>
        </p:nvSpPr>
        <p:spPr>
          <a:xfrm>
            <a:off x="7301600" y="2427892"/>
            <a:ext cx="296397" cy="419653"/>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119" name="Shape 119"/>
          <p:cNvSpPr/>
          <p:nvPr/>
        </p:nvSpPr>
        <p:spPr>
          <a:xfrm>
            <a:off x="8668228" y="988755"/>
            <a:ext cx="354502" cy="423174"/>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120" name="Shape 120"/>
          <p:cNvSpPr/>
          <p:nvPr/>
        </p:nvSpPr>
        <p:spPr>
          <a:xfrm>
            <a:off x="8763900" y="3127992"/>
            <a:ext cx="279674" cy="289205"/>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121" name="Shape 121"/>
          <p:cNvSpPr/>
          <p:nvPr/>
        </p:nvSpPr>
        <p:spPr>
          <a:xfrm>
            <a:off x="7233390" y="1950961"/>
            <a:ext cx="236740" cy="289199"/>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122" name="Shape 122"/>
          <p:cNvSpPr/>
          <p:nvPr/>
        </p:nvSpPr>
        <p:spPr>
          <a:xfrm>
            <a:off x="6811905" y="-87455"/>
            <a:ext cx="652469" cy="9054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123" name="Shape 123"/>
          <p:cNvSpPr/>
          <p:nvPr/>
        </p:nvSpPr>
        <p:spPr>
          <a:xfrm>
            <a:off x="7662626" y="662322"/>
            <a:ext cx="87721" cy="216665"/>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124" name="Shape 124"/>
          <p:cNvSpPr/>
          <p:nvPr/>
        </p:nvSpPr>
        <p:spPr>
          <a:xfrm>
            <a:off x="6992802" y="3859302"/>
            <a:ext cx="164399" cy="225324"/>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125" name="Shape 125"/>
          <p:cNvSpPr/>
          <p:nvPr/>
        </p:nvSpPr>
        <p:spPr>
          <a:xfrm>
            <a:off x="6897399" y="729425"/>
            <a:ext cx="236724" cy="344535"/>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126" name="Shape 126"/>
          <p:cNvSpPr/>
          <p:nvPr/>
        </p:nvSpPr>
        <p:spPr>
          <a:xfrm>
            <a:off x="8925942" y="4066262"/>
            <a:ext cx="236725" cy="304233"/>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
        <p:nvSpPr>
          <p:cNvPr id="127" name="Shape 127"/>
          <p:cNvSpPr txBox="1">
            <a:spLocks noGrp="1"/>
          </p:cNvSpPr>
          <p:nvPr>
            <p:ph type="title"/>
          </p:nvPr>
        </p:nvSpPr>
        <p:spPr>
          <a:xfrm>
            <a:off x="717780" y="780900"/>
            <a:ext cx="5169000" cy="697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28" name="Shape 128"/>
          <p:cNvSpPr txBox="1">
            <a:spLocks noGrp="1"/>
          </p:cNvSpPr>
          <p:nvPr>
            <p:ph type="body" idx="1"/>
          </p:nvPr>
        </p:nvSpPr>
        <p:spPr>
          <a:xfrm>
            <a:off x="717780" y="1513573"/>
            <a:ext cx="5169000" cy="3031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129"/>
        <p:cNvGrpSpPr/>
        <p:nvPr/>
      </p:nvGrpSpPr>
      <p:grpSpPr>
        <a:xfrm>
          <a:off x="0" y="0"/>
          <a:ext cx="0" cy="0"/>
          <a:chOff x="0" y="0"/>
          <a:chExt cx="0" cy="0"/>
        </a:xfrm>
      </p:grpSpPr>
      <p:sp>
        <p:nvSpPr>
          <p:cNvPr id="130" name="Shape 130"/>
          <p:cNvSpPr/>
          <p:nvPr/>
        </p:nvSpPr>
        <p:spPr>
          <a:xfrm>
            <a:off x="7123399" y="2945300"/>
            <a:ext cx="1604424" cy="2273250"/>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131" name="Shape 131"/>
          <p:cNvSpPr/>
          <p:nvPr/>
        </p:nvSpPr>
        <p:spPr>
          <a:xfrm>
            <a:off x="8411549" y="1666550"/>
            <a:ext cx="774324" cy="108827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132" name="Shape 132"/>
          <p:cNvSpPr/>
          <p:nvPr/>
        </p:nvSpPr>
        <p:spPr>
          <a:xfrm>
            <a:off x="6567123" y="2997748"/>
            <a:ext cx="844060" cy="9054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133" name="Shape 133"/>
          <p:cNvSpPr/>
          <p:nvPr/>
        </p:nvSpPr>
        <p:spPr>
          <a:xfrm>
            <a:off x="7702425" y="944674"/>
            <a:ext cx="692017" cy="88938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134" name="Shape 134"/>
          <p:cNvSpPr/>
          <p:nvPr/>
        </p:nvSpPr>
        <p:spPr>
          <a:xfrm>
            <a:off x="8482541" y="3571675"/>
            <a:ext cx="432249" cy="668624"/>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135" name="Shape 135"/>
          <p:cNvSpPr/>
          <p:nvPr/>
        </p:nvSpPr>
        <p:spPr>
          <a:xfrm>
            <a:off x="7956575" y="-147125"/>
            <a:ext cx="968664" cy="1446866"/>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136" name="Shape 136"/>
          <p:cNvSpPr/>
          <p:nvPr/>
        </p:nvSpPr>
        <p:spPr>
          <a:xfrm>
            <a:off x="7524777" y="-48672"/>
            <a:ext cx="432249" cy="597585"/>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137" name="Shape 137"/>
          <p:cNvSpPr/>
          <p:nvPr/>
        </p:nvSpPr>
        <p:spPr>
          <a:xfrm>
            <a:off x="7153450" y="1200149"/>
            <a:ext cx="336025" cy="620550"/>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138" name="Shape 138"/>
          <p:cNvSpPr/>
          <p:nvPr/>
        </p:nvSpPr>
        <p:spPr>
          <a:xfrm>
            <a:off x="7524775" y="1712999"/>
            <a:ext cx="1106399" cy="14980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139" name="Shape 139"/>
          <p:cNvSpPr/>
          <p:nvPr/>
        </p:nvSpPr>
        <p:spPr>
          <a:xfrm rot="-5400000">
            <a:off x="7167501" y="893428"/>
            <a:ext cx="564599" cy="4449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0" name="Shape 140"/>
          <p:cNvSpPr/>
          <p:nvPr/>
        </p:nvSpPr>
        <p:spPr>
          <a:xfrm rot="5400000">
            <a:off x="8455975" y="4580950"/>
            <a:ext cx="485399" cy="334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1" name="Shape 141"/>
          <p:cNvSpPr/>
          <p:nvPr/>
        </p:nvSpPr>
        <p:spPr>
          <a:xfrm>
            <a:off x="7301600" y="2427892"/>
            <a:ext cx="296397" cy="419653"/>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142" name="Shape 142"/>
          <p:cNvSpPr/>
          <p:nvPr/>
        </p:nvSpPr>
        <p:spPr>
          <a:xfrm>
            <a:off x="8668228" y="988755"/>
            <a:ext cx="354502" cy="423174"/>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143" name="Shape 143"/>
          <p:cNvSpPr/>
          <p:nvPr/>
        </p:nvSpPr>
        <p:spPr>
          <a:xfrm>
            <a:off x="8763900" y="3127992"/>
            <a:ext cx="279674" cy="289205"/>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144" name="Shape 144"/>
          <p:cNvSpPr/>
          <p:nvPr/>
        </p:nvSpPr>
        <p:spPr>
          <a:xfrm>
            <a:off x="7233390" y="1950961"/>
            <a:ext cx="236740" cy="289199"/>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145" name="Shape 145"/>
          <p:cNvSpPr/>
          <p:nvPr/>
        </p:nvSpPr>
        <p:spPr>
          <a:xfrm>
            <a:off x="6811905" y="-87455"/>
            <a:ext cx="652469" cy="9054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146" name="Shape 146"/>
          <p:cNvSpPr/>
          <p:nvPr/>
        </p:nvSpPr>
        <p:spPr>
          <a:xfrm>
            <a:off x="7662626" y="662322"/>
            <a:ext cx="87721" cy="216665"/>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147" name="Shape 147"/>
          <p:cNvSpPr/>
          <p:nvPr/>
        </p:nvSpPr>
        <p:spPr>
          <a:xfrm>
            <a:off x="6992802" y="3859302"/>
            <a:ext cx="164399" cy="225324"/>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148" name="Shape 148"/>
          <p:cNvSpPr/>
          <p:nvPr/>
        </p:nvSpPr>
        <p:spPr>
          <a:xfrm>
            <a:off x="6897399" y="729425"/>
            <a:ext cx="236724" cy="344535"/>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149" name="Shape 149"/>
          <p:cNvSpPr/>
          <p:nvPr/>
        </p:nvSpPr>
        <p:spPr>
          <a:xfrm>
            <a:off x="8925942" y="4066262"/>
            <a:ext cx="236725" cy="304233"/>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
        <p:nvSpPr>
          <p:cNvPr id="150" name="Shape 150"/>
          <p:cNvSpPr txBox="1">
            <a:spLocks noGrp="1"/>
          </p:cNvSpPr>
          <p:nvPr>
            <p:ph type="title"/>
          </p:nvPr>
        </p:nvSpPr>
        <p:spPr>
          <a:xfrm>
            <a:off x="735875" y="780900"/>
            <a:ext cx="5917199" cy="6975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1" name="Shape 151"/>
          <p:cNvSpPr txBox="1">
            <a:spLocks noGrp="1"/>
          </p:cNvSpPr>
          <p:nvPr>
            <p:ph type="body" idx="1"/>
          </p:nvPr>
        </p:nvSpPr>
        <p:spPr>
          <a:xfrm>
            <a:off x="735875" y="1478400"/>
            <a:ext cx="2667599" cy="3447299"/>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
        <p:nvSpPr>
          <p:cNvPr id="152" name="Shape 152"/>
          <p:cNvSpPr txBox="1">
            <a:spLocks noGrp="1"/>
          </p:cNvSpPr>
          <p:nvPr>
            <p:ph type="body" idx="2"/>
          </p:nvPr>
        </p:nvSpPr>
        <p:spPr>
          <a:xfrm>
            <a:off x="3563909" y="1478400"/>
            <a:ext cx="2667599" cy="3447299"/>
          </a:xfrm>
          <a:prstGeom prst="rect">
            <a:avLst/>
          </a:prstGeom>
        </p:spPr>
        <p:txBody>
          <a:bodyPr lIns="91425" tIns="91425" rIns="91425" bIns="91425" anchor="t" anchorCtr="0"/>
          <a:lstStyle>
            <a:lvl1pPr lvl="0">
              <a:spcBef>
                <a:spcPts val="0"/>
              </a:spcBef>
              <a:buSzPct val="100000"/>
              <a:defRPr sz="1800"/>
            </a:lvl1pPr>
            <a:lvl2pPr lvl="1">
              <a:spcBef>
                <a:spcPts val="0"/>
              </a:spcBef>
              <a:buSzPct val="100000"/>
              <a:defRPr sz="1800"/>
            </a:lvl2pPr>
            <a:lvl3pPr lvl="2">
              <a:spcBef>
                <a:spcPts val="0"/>
              </a:spcBef>
              <a:buSzPct val="100000"/>
              <a:defRPr sz="1800"/>
            </a:lvl3pPr>
            <a:lvl4pPr lvl="3">
              <a:spcBef>
                <a:spcPts val="0"/>
              </a:spcBef>
              <a:buSzPct val="100000"/>
              <a:defRPr sz="1800"/>
            </a:lvl4pPr>
            <a:lvl5pPr lvl="4">
              <a:spcBef>
                <a:spcPts val="0"/>
              </a:spcBef>
              <a:buSzPct val="100000"/>
              <a:defRPr sz="1800"/>
            </a:lvl5pPr>
            <a:lvl6pPr lvl="5">
              <a:spcBef>
                <a:spcPts val="0"/>
              </a:spcBef>
              <a:buSzPct val="100000"/>
              <a:defRPr sz="1800"/>
            </a:lvl6pPr>
            <a:lvl7pPr lvl="6">
              <a:spcBef>
                <a:spcPts val="0"/>
              </a:spcBef>
              <a:buSzPct val="100000"/>
              <a:defRPr sz="1800"/>
            </a:lvl7pPr>
            <a:lvl8pPr lvl="7">
              <a:spcBef>
                <a:spcPts val="0"/>
              </a:spcBef>
              <a:buSzPct val="100000"/>
              <a:defRPr sz="1800"/>
            </a:lvl8pPr>
            <a:lvl9pPr lvl="8">
              <a:spcBef>
                <a:spcPts val="0"/>
              </a:spcBef>
              <a:buSzPct val="100000"/>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22"/>
        <p:cNvGrpSpPr/>
        <p:nvPr/>
      </p:nvGrpSpPr>
      <p:grpSpPr>
        <a:xfrm>
          <a:off x="0" y="0"/>
          <a:ext cx="0" cy="0"/>
          <a:chOff x="0" y="0"/>
          <a:chExt cx="0" cy="0"/>
        </a:xfrm>
      </p:grpSpPr>
      <p:sp>
        <p:nvSpPr>
          <p:cNvPr id="223" name="Shape 223"/>
          <p:cNvSpPr/>
          <p:nvPr/>
        </p:nvSpPr>
        <p:spPr>
          <a:xfrm>
            <a:off x="7123399" y="2945300"/>
            <a:ext cx="1604424" cy="2273250"/>
          </a:xfrm>
          <a:prstGeom prst="rect">
            <a:avLst/>
          </a:prstGeom>
        </p:spPr>
        <p:txBody>
          <a:bodyPr>
            <a:prstTxWarp prst="textPlain">
              <a:avLst/>
            </a:prstTxWarp>
          </a:bodyPr>
          <a:lstStyle/>
          <a:p>
            <a:pPr lvl="0" algn="ctr"/>
            <a:r>
              <a:rPr b="1" i="0">
                <a:ln>
                  <a:noFill/>
                </a:ln>
                <a:solidFill>
                  <a:srgbClr val="00BFC9">
                    <a:alpha val="45000"/>
                  </a:srgbClr>
                </a:solidFill>
                <a:latin typeface="Montserrat"/>
              </a:rPr>
              <a:t>5</a:t>
            </a:r>
          </a:p>
        </p:txBody>
      </p:sp>
      <p:sp>
        <p:nvSpPr>
          <p:cNvPr id="224" name="Shape 224"/>
          <p:cNvSpPr/>
          <p:nvPr/>
        </p:nvSpPr>
        <p:spPr>
          <a:xfrm>
            <a:off x="8411549" y="1666550"/>
            <a:ext cx="774324" cy="1088275"/>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3</a:t>
            </a:r>
          </a:p>
        </p:txBody>
      </p:sp>
      <p:sp>
        <p:nvSpPr>
          <p:cNvPr id="225" name="Shape 225"/>
          <p:cNvSpPr/>
          <p:nvPr/>
        </p:nvSpPr>
        <p:spPr>
          <a:xfrm>
            <a:off x="6567123" y="2997748"/>
            <a:ext cx="844060" cy="905441"/>
          </a:xfrm>
          <a:prstGeom prst="rect">
            <a:avLst/>
          </a:prstGeom>
        </p:spPr>
        <p:txBody>
          <a:bodyPr>
            <a:prstTxWarp prst="textPlain">
              <a:avLst/>
            </a:prstTxWarp>
          </a:bodyPr>
          <a:lstStyle/>
          <a:p>
            <a:pPr lvl="0" algn="ctr"/>
            <a:r>
              <a:rPr b="1" i="0">
                <a:ln>
                  <a:noFill/>
                </a:ln>
                <a:solidFill>
                  <a:srgbClr val="00FFFF">
                    <a:alpha val="13460"/>
                  </a:srgbClr>
                </a:solidFill>
                <a:latin typeface="Montserrat"/>
              </a:rPr>
              <a:t>€</a:t>
            </a:r>
          </a:p>
        </p:txBody>
      </p:sp>
      <p:sp>
        <p:nvSpPr>
          <p:cNvPr id="226" name="Shape 226"/>
          <p:cNvSpPr/>
          <p:nvPr/>
        </p:nvSpPr>
        <p:spPr>
          <a:xfrm>
            <a:off x="7702425" y="944674"/>
            <a:ext cx="692017" cy="889382"/>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9</a:t>
            </a:r>
          </a:p>
        </p:txBody>
      </p:sp>
      <p:sp>
        <p:nvSpPr>
          <p:cNvPr id="227" name="Shape 227"/>
          <p:cNvSpPr/>
          <p:nvPr/>
        </p:nvSpPr>
        <p:spPr>
          <a:xfrm>
            <a:off x="8482541" y="3571675"/>
            <a:ext cx="432249" cy="668624"/>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7</a:t>
            </a:r>
          </a:p>
        </p:txBody>
      </p:sp>
      <p:sp>
        <p:nvSpPr>
          <p:cNvPr id="228" name="Shape 228"/>
          <p:cNvSpPr/>
          <p:nvPr/>
        </p:nvSpPr>
        <p:spPr>
          <a:xfrm>
            <a:off x="7956575" y="-147125"/>
            <a:ext cx="968664" cy="1446866"/>
          </a:xfrm>
          <a:prstGeom prst="rect">
            <a:avLst/>
          </a:prstGeom>
        </p:spPr>
        <p:txBody>
          <a:bodyPr>
            <a:prstTxWarp prst="textPlain">
              <a:avLst/>
            </a:prstTxWarp>
          </a:bodyPr>
          <a:lstStyle/>
          <a:p>
            <a:pPr lvl="0" algn="ctr"/>
            <a:r>
              <a:rPr b="1" i="0">
                <a:ln>
                  <a:noFill/>
                </a:ln>
                <a:solidFill>
                  <a:srgbClr val="00BFC9">
                    <a:alpha val="45000"/>
                  </a:srgbClr>
                </a:solidFill>
                <a:latin typeface="Montserrat"/>
              </a:rPr>
              <a:t>$</a:t>
            </a:r>
          </a:p>
        </p:txBody>
      </p:sp>
      <p:sp>
        <p:nvSpPr>
          <p:cNvPr id="229" name="Shape 229"/>
          <p:cNvSpPr/>
          <p:nvPr/>
        </p:nvSpPr>
        <p:spPr>
          <a:xfrm>
            <a:off x="7524777" y="-48672"/>
            <a:ext cx="432249" cy="597585"/>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a:t>
            </a:r>
          </a:p>
        </p:txBody>
      </p:sp>
      <p:sp>
        <p:nvSpPr>
          <p:cNvPr id="230" name="Shape 230"/>
          <p:cNvSpPr/>
          <p:nvPr/>
        </p:nvSpPr>
        <p:spPr>
          <a:xfrm>
            <a:off x="7153450" y="1200149"/>
            <a:ext cx="336025" cy="620550"/>
          </a:xfrm>
          <a:prstGeom prst="rect">
            <a:avLst/>
          </a:prstGeom>
        </p:spPr>
        <p:txBody>
          <a:bodyPr>
            <a:prstTxWarp prst="textPlain">
              <a:avLst/>
            </a:prstTxWarp>
          </a:bodyPr>
          <a:lstStyle/>
          <a:p>
            <a:pPr lvl="0" algn="ctr"/>
            <a:r>
              <a:rPr b="0" i="0">
                <a:ln>
                  <a:noFill/>
                </a:ln>
                <a:solidFill>
                  <a:srgbClr val="00BFC9">
                    <a:alpha val="45000"/>
                  </a:srgbClr>
                </a:solidFill>
                <a:latin typeface="Abril Fatface"/>
              </a:rPr>
              <a:t>1</a:t>
            </a:r>
          </a:p>
        </p:txBody>
      </p:sp>
      <p:sp>
        <p:nvSpPr>
          <p:cNvPr id="231" name="Shape 231"/>
          <p:cNvSpPr/>
          <p:nvPr/>
        </p:nvSpPr>
        <p:spPr>
          <a:xfrm>
            <a:off x="7524775" y="1712999"/>
            <a:ext cx="1106399" cy="14980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8</a:t>
            </a:r>
          </a:p>
        </p:txBody>
      </p:sp>
      <p:sp>
        <p:nvSpPr>
          <p:cNvPr id="232" name="Shape 232"/>
          <p:cNvSpPr/>
          <p:nvPr/>
        </p:nvSpPr>
        <p:spPr>
          <a:xfrm rot="-5400000">
            <a:off x="7167501" y="893428"/>
            <a:ext cx="564599" cy="444900"/>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3" name="Shape 233"/>
          <p:cNvSpPr/>
          <p:nvPr/>
        </p:nvSpPr>
        <p:spPr>
          <a:xfrm rot="5400000">
            <a:off x="8455975" y="4580950"/>
            <a:ext cx="485399" cy="334799"/>
          </a:xfrm>
          <a:prstGeom prst="rightArrow">
            <a:avLst>
              <a:gd name="adj1" fmla="val 50000"/>
              <a:gd name="adj2" fmla="val 50000"/>
            </a:avLst>
          </a:prstGeom>
          <a:noFill/>
          <a:ln w="9525" cap="flat" cmpd="sng">
            <a:solidFill>
              <a:srgbClr val="007074"/>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4" name="Shape 234"/>
          <p:cNvSpPr/>
          <p:nvPr/>
        </p:nvSpPr>
        <p:spPr>
          <a:xfrm>
            <a:off x="7301600" y="2427892"/>
            <a:ext cx="296397" cy="419653"/>
          </a:xfrm>
          <a:prstGeom prst="rect">
            <a:avLst/>
          </a:prstGeom>
        </p:spPr>
        <p:txBody>
          <a:bodyPr>
            <a:prstTxWarp prst="textPlain">
              <a:avLst/>
            </a:prstTxWarp>
          </a:bodyPr>
          <a:lstStyle/>
          <a:p>
            <a:pPr lvl="0" algn="ctr"/>
            <a:r>
              <a:rPr b="1" i="0">
                <a:ln>
                  <a:noFill/>
                </a:ln>
                <a:solidFill>
                  <a:srgbClr val="6AA84F"/>
                </a:solidFill>
                <a:latin typeface="Montserrat"/>
              </a:rPr>
              <a:t>2</a:t>
            </a:r>
          </a:p>
        </p:txBody>
      </p:sp>
      <p:sp>
        <p:nvSpPr>
          <p:cNvPr id="235" name="Shape 235"/>
          <p:cNvSpPr/>
          <p:nvPr/>
        </p:nvSpPr>
        <p:spPr>
          <a:xfrm>
            <a:off x="8668228" y="988755"/>
            <a:ext cx="354502" cy="423174"/>
          </a:xfrm>
          <a:prstGeom prst="rect">
            <a:avLst/>
          </a:prstGeom>
        </p:spPr>
        <p:txBody>
          <a:bodyPr>
            <a:prstTxWarp prst="textPlain">
              <a:avLst/>
            </a:prstTxWarp>
          </a:bodyPr>
          <a:lstStyle/>
          <a:p>
            <a:pPr lvl="0" algn="ctr"/>
            <a:r>
              <a:rPr b="0" i="0">
                <a:ln>
                  <a:noFill/>
                </a:ln>
                <a:solidFill>
                  <a:srgbClr val="6AA84F"/>
                </a:solidFill>
                <a:latin typeface="Abril Fatface"/>
              </a:rPr>
              <a:t>0</a:t>
            </a:r>
          </a:p>
        </p:txBody>
      </p:sp>
      <p:sp>
        <p:nvSpPr>
          <p:cNvPr id="236" name="Shape 236"/>
          <p:cNvSpPr/>
          <p:nvPr/>
        </p:nvSpPr>
        <p:spPr>
          <a:xfrm>
            <a:off x="8763900" y="3127992"/>
            <a:ext cx="279674" cy="289205"/>
          </a:xfrm>
          <a:prstGeom prst="rect">
            <a:avLst/>
          </a:prstGeom>
        </p:spPr>
        <p:txBody>
          <a:bodyPr>
            <a:prstTxWarp prst="textPlain">
              <a:avLst/>
            </a:prstTxWarp>
          </a:bodyPr>
          <a:lstStyle/>
          <a:p>
            <a:pPr lvl="0" algn="ctr"/>
            <a:r>
              <a:rPr b="1" i="0">
                <a:ln>
                  <a:noFill/>
                </a:ln>
                <a:solidFill>
                  <a:srgbClr val="6AA84F"/>
                </a:solidFill>
                <a:latin typeface="Montserrat"/>
              </a:rPr>
              <a:t>¥</a:t>
            </a:r>
          </a:p>
        </p:txBody>
      </p:sp>
      <p:sp>
        <p:nvSpPr>
          <p:cNvPr id="237" name="Shape 237"/>
          <p:cNvSpPr/>
          <p:nvPr/>
        </p:nvSpPr>
        <p:spPr>
          <a:xfrm>
            <a:off x="7233390" y="1950961"/>
            <a:ext cx="236740" cy="289199"/>
          </a:xfrm>
          <a:prstGeom prst="rect">
            <a:avLst/>
          </a:prstGeom>
        </p:spPr>
        <p:txBody>
          <a:bodyPr>
            <a:prstTxWarp prst="textPlain">
              <a:avLst/>
            </a:prstTxWarp>
          </a:bodyPr>
          <a:lstStyle/>
          <a:p>
            <a:pPr lvl="0" algn="ctr"/>
            <a:r>
              <a:rPr b="0" i="0">
                <a:ln>
                  <a:noFill/>
                </a:ln>
                <a:solidFill>
                  <a:srgbClr val="00FFFF">
                    <a:alpha val="13460"/>
                  </a:srgbClr>
                </a:solidFill>
                <a:latin typeface="Abril Fatface"/>
              </a:rPr>
              <a:t>4</a:t>
            </a:r>
          </a:p>
        </p:txBody>
      </p:sp>
      <p:sp>
        <p:nvSpPr>
          <p:cNvPr id="238" name="Shape 238"/>
          <p:cNvSpPr/>
          <p:nvPr/>
        </p:nvSpPr>
        <p:spPr>
          <a:xfrm>
            <a:off x="6811905" y="-87455"/>
            <a:ext cx="652469" cy="905450"/>
          </a:xfrm>
          <a:prstGeom prst="rect">
            <a:avLst/>
          </a:prstGeom>
        </p:spPr>
        <p:txBody>
          <a:bodyPr>
            <a:prstTxWarp prst="textPlain">
              <a:avLst/>
            </a:prstTxWarp>
          </a:bodyPr>
          <a:lstStyle/>
          <a:p>
            <a:pPr lvl="0" algn="ctr"/>
            <a:r>
              <a:rPr b="1" i="0">
                <a:ln>
                  <a:noFill/>
                </a:ln>
                <a:solidFill>
                  <a:srgbClr val="00FFFF">
                    <a:alpha val="13460"/>
                  </a:srgbClr>
                </a:solidFill>
                <a:latin typeface="Montserrat"/>
              </a:rPr>
              <a:t>6</a:t>
            </a:r>
          </a:p>
        </p:txBody>
      </p:sp>
      <p:sp>
        <p:nvSpPr>
          <p:cNvPr id="239" name="Shape 239"/>
          <p:cNvSpPr/>
          <p:nvPr/>
        </p:nvSpPr>
        <p:spPr>
          <a:xfrm>
            <a:off x="7662626" y="662322"/>
            <a:ext cx="87721" cy="216665"/>
          </a:xfrm>
          <a:prstGeom prst="rect">
            <a:avLst/>
          </a:prstGeom>
        </p:spPr>
        <p:txBody>
          <a:bodyPr>
            <a:prstTxWarp prst="textPlain">
              <a:avLst/>
            </a:prstTxWarp>
          </a:bodyPr>
          <a:lstStyle/>
          <a:p>
            <a:pPr lvl="0" algn="ctr"/>
            <a:r>
              <a:rPr b="1" i="0">
                <a:ln>
                  <a:noFill/>
                </a:ln>
                <a:solidFill>
                  <a:srgbClr val="6AA84F"/>
                </a:solidFill>
                <a:latin typeface="Montserrat"/>
              </a:rPr>
              <a:t>1</a:t>
            </a:r>
          </a:p>
        </p:txBody>
      </p:sp>
      <p:sp>
        <p:nvSpPr>
          <p:cNvPr id="240" name="Shape 240"/>
          <p:cNvSpPr/>
          <p:nvPr/>
        </p:nvSpPr>
        <p:spPr>
          <a:xfrm>
            <a:off x="6992802" y="3859302"/>
            <a:ext cx="164399" cy="225324"/>
          </a:xfrm>
          <a:prstGeom prst="rect">
            <a:avLst/>
          </a:prstGeom>
        </p:spPr>
        <p:txBody>
          <a:bodyPr>
            <a:prstTxWarp prst="textPlain">
              <a:avLst/>
            </a:prstTxWarp>
          </a:bodyPr>
          <a:lstStyle/>
          <a:p>
            <a:pPr lvl="0" algn="ctr"/>
            <a:r>
              <a:rPr b="1" i="0">
                <a:ln>
                  <a:noFill/>
                </a:ln>
                <a:solidFill>
                  <a:srgbClr val="6AA84F"/>
                </a:solidFill>
                <a:latin typeface="Montserrat"/>
              </a:rPr>
              <a:t>4</a:t>
            </a:r>
          </a:p>
        </p:txBody>
      </p:sp>
      <p:sp>
        <p:nvSpPr>
          <p:cNvPr id="241" name="Shape 241"/>
          <p:cNvSpPr/>
          <p:nvPr/>
        </p:nvSpPr>
        <p:spPr>
          <a:xfrm>
            <a:off x="6897399" y="729425"/>
            <a:ext cx="236724" cy="344535"/>
          </a:xfrm>
          <a:prstGeom prst="rect">
            <a:avLst/>
          </a:prstGeom>
        </p:spPr>
        <p:txBody>
          <a:bodyPr>
            <a:prstTxWarp prst="textPlain">
              <a:avLst/>
            </a:prstTxWarp>
          </a:bodyPr>
          <a:lstStyle/>
          <a:p>
            <a:pPr lvl="0" algn="ctr"/>
            <a:r>
              <a:rPr b="0" i="0">
                <a:ln>
                  <a:noFill/>
                </a:ln>
                <a:solidFill>
                  <a:srgbClr val="6AA84F"/>
                </a:solidFill>
                <a:latin typeface="Abril Fatface"/>
              </a:rPr>
              <a:t>5</a:t>
            </a:r>
          </a:p>
        </p:txBody>
      </p:sp>
      <p:sp>
        <p:nvSpPr>
          <p:cNvPr id="242" name="Shape 242"/>
          <p:cNvSpPr/>
          <p:nvPr/>
        </p:nvSpPr>
        <p:spPr>
          <a:xfrm>
            <a:off x="8925942" y="4066262"/>
            <a:ext cx="236725" cy="304233"/>
          </a:xfrm>
          <a:prstGeom prst="rect">
            <a:avLst/>
          </a:prstGeom>
        </p:spPr>
        <p:txBody>
          <a:bodyPr>
            <a:prstTxWarp prst="textPlain">
              <a:avLst/>
            </a:prstTxWarp>
          </a:bodyPr>
          <a:lstStyle/>
          <a:p>
            <a:pPr lvl="0" algn="ctr"/>
            <a:r>
              <a:rPr b="0" i="0">
                <a:ln>
                  <a:noFill/>
                </a:ln>
                <a:solidFill>
                  <a:srgbClr val="6AA84F"/>
                </a:solidFill>
                <a:latin typeface="Abril Fatface"/>
              </a:rPr>
              <a:t>8</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letely blank">
    <p:spTree>
      <p:nvGrpSpPr>
        <p:cNvPr id="1" name="Shape 24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4046"/>
        </a:solidFill>
        <a:effectLst/>
      </p:bgPr>
    </p:bg>
    <p:spTree>
      <p:nvGrpSpPr>
        <p:cNvPr id="1" name="Shape 5"/>
        <p:cNvGrpSpPr/>
        <p:nvPr/>
      </p:nvGrpSpPr>
      <p:grpSpPr>
        <a:xfrm>
          <a:off x="0" y="0"/>
          <a:ext cx="0" cy="0"/>
          <a:chOff x="0" y="0"/>
          <a:chExt cx="0" cy="0"/>
        </a:xfrm>
      </p:grpSpPr>
      <p:grpSp>
        <p:nvGrpSpPr>
          <p:cNvPr id="6" name="Shape 6"/>
          <p:cNvGrpSpPr/>
          <p:nvPr/>
        </p:nvGrpSpPr>
        <p:grpSpPr>
          <a:xfrm>
            <a:off x="825797" y="-750"/>
            <a:ext cx="7486404" cy="5145000"/>
            <a:chOff x="825797" y="-750"/>
            <a:chExt cx="7486404" cy="5145000"/>
          </a:xfrm>
        </p:grpSpPr>
        <p:cxnSp>
          <p:nvCxnSpPr>
            <p:cNvPr id="7" name="Shape 7"/>
            <p:cNvCxnSpPr/>
            <p:nvPr/>
          </p:nvCxnSpPr>
          <p:spPr>
            <a:xfrm>
              <a:off x="825797"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8" name="Shape 8"/>
            <p:cNvCxnSpPr/>
            <p:nvPr/>
          </p:nvCxnSpPr>
          <p:spPr>
            <a:xfrm>
              <a:off x="1657620"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9" name="Shape 9"/>
            <p:cNvCxnSpPr/>
            <p:nvPr/>
          </p:nvCxnSpPr>
          <p:spPr>
            <a:xfrm>
              <a:off x="2489443"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0" name="Shape 10"/>
            <p:cNvCxnSpPr/>
            <p:nvPr/>
          </p:nvCxnSpPr>
          <p:spPr>
            <a:xfrm>
              <a:off x="8312202"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1" name="Shape 11"/>
            <p:cNvCxnSpPr/>
            <p:nvPr/>
          </p:nvCxnSpPr>
          <p:spPr>
            <a:xfrm>
              <a:off x="7480379"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2" name="Shape 12"/>
            <p:cNvCxnSpPr/>
            <p:nvPr/>
          </p:nvCxnSpPr>
          <p:spPr>
            <a:xfrm>
              <a:off x="6648557"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3" name="Shape 13"/>
            <p:cNvCxnSpPr/>
            <p:nvPr/>
          </p:nvCxnSpPr>
          <p:spPr>
            <a:xfrm>
              <a:off x="5816733"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4" name="Shape 14"/>
            <p:cNvCxnSpPr/>
            <p:nvPr/>
          </p:nvCxnSpPr>
          <p:spPr>
            <a:xfrm>
              <a:off x="4984911"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5" name="Shape 15"/>
            <p:cNvCxnSpPr/>
            <p:nvPr/>
          </p:nvCxnSpPr>
          <p:spPr>
            <a:xfrm>
              <a:off x="4153088" y="-750"/>
              <a:ext cx="0" cy="5145000"/>
            </a:xfrm>
            <a:prstGeom prst="straightConnector1">
              <a:avLst/>
            </a:prstGeom>
            <a:noFill/>
            <a:ln w="9525" cap="flat" cmpd="sng">
              <a:solidFill>
                <a:srgbClr val="005C65"/>
              </a:solidFill>
              <a:prstDash val="dot"/>
              <a:round/>
              <a:headEnd type="none" w="lg" len="lg"/>
              <a:tailEnd type="none" w="lg" len="lg"/>
            </a:ln>
          </p:spPr>
        </p:cxnSp>
        <p:cxnSp>
          <p:nvCxnSpPr>
            <p:cNvPr id="16" name="Shape 16"/>
            <p:cNvCxnSpPr/>
            <p:nvPr/>
          </p:nvCxnSpPr>
          <p:spPr>
            <a:xfrm>
              <a:off x="3321266" y="-750"/>
              <a:ext cx="0" cy="5145000"/>
            </a:xfrm>
            <a:prstGeom prst="straightConnector1">
              <a:avLst/>
            </a:prstGeom>
            <a:noFill/>
            <a:ln w="9525" cap="flat" cmpd="sng">
              <a:solidFill>
                <a:srgbClr val="005C65"/>
              </a:solidFill>
              <a:prstDash val="dot"/>
              <a:round/>
              <a:headEnd type="none" w="lg" len="lg"/>
              <a:tailEnd type="none" w="lg" len="lg"/>
            </a:ln>
          </p:spPr>
        </p:cxnSp>
      </p:grpSp>
      <p:sp>
        <p:nvSpPr>
          <p:cNvPr id="17" name="Shape 17"/>
          <p:cNvSpPr txBox="1">
            <a:spLocks noGrp="1"/>
          </p:cNvSpPr>
          <p:nvPr>
            <p:ph type="title"/>
          </p:nvPr>
        </p:nvSpPr>
        <p:spPr>
          <a:xfrm>
            <a:off x="735875" y="780900"/>
            <a:ext cx="5917199" cy="697500"/>
          </a:xfrm>
          <a:prstGeom prst="rect">
            <a:avLst/>
          </a:prstGeom>
          <a:noFill/>
          <a:ln>
            <a:noFill/>
          </a:ln>
        </p:spPr>
        <p:txBody>
          <a:bodyPr lIns="91425" tIns="91425" rIns="91425" bIns="91425" anchor="b" anchorCtr="0"/>
          <a:lstStyle>
            <a:lvl1pPr lvl="0">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1pPr>
            <a:lvl2pPr lvl="1">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2pPr>
            <a:lvl3pPr lvl="2">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3pPr>
            <a:lvl4pPr lvl="3">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4pPr>
            <a:lvl5pPr lvl="4">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5pPr>
            <a:lvl6pPr lvl="5">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6pPr>
            <a:lvl7pPr lvl="6">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7pPr>
            <a:lvl8pPr lvl="7">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8pPr>
            <a:lvl9pPr lvl="8">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9pPr>
          </a:lstStyle>
          <a:p>
            <a:endParaRPr/>
          </a:p>
        </p:txBody>
      </p:sp>
      <p:sp>
        <p:nvSpPr>
          <p:cNvPr id="18" name="Shape 18"/>
          <p:cNvSpPr txBox="1">
            <a:spLocks noGrp="1"/>
          </p:cNvSpPr>
          <p:nvPr>
            <p:ph type="body" idx="1"/>
          </p:nvPr>
        </p:nvSpPr>
        <p:spPr>
          <a:xfrm>
            <a:off x="735875" y="1513573"/>
            <a:ext cx="5917199" cy="3031200"/>
          </a:xfrm>
          <a:prstGeom prst="rect">
            <a:avLst/>
          </a:prstGeom>
          <a:noFill/>
          <a:ln>
            <a:noFill/>
          </a:ln>
        </p:spPr>
        <p:txBody>
          <a:bodyPr lIns="91425" tIns="91425" rIns="91425" bIns="91425" anchor="t" anchorCtr="0"/>
          <a:lstStyle>
            <a:lvl1pPr lvl="0">
              <a:spcBef>
                <a:spcPts val="600"/>
              </a:spcBef>
              <a:buClr>
                <a:srgbClr val="EFEFEF"/>
              </a:buClr>
              <a:buSzPct val="100000"/>
              <a:buFont typeface="PT Serif"/>
              <a:buChar char="⊸"/>
              <a:defRPr sz="2400">
                <a:solidFill>
                  <a:srgbClr val="EFEFEF"/>
                </a:solidFill>
                <a:latin typeface="PT Serif"/>
                <a:ea typeface="PT Serif"/>
                <a:cs typeface="PT Serif"/>
                <a:sym typeface="PT Serif"/>
              </a:defRPr>
            </a:lvl1pPr>
            <a:lvl2pPr lvl="1">
              <a:spcBef>
                <a:spcPts val="480"/>
              </a:spcBef>
              <a:buClr>
                <a:srgbClr val="EFEFEF"/>
              </a:buClr>
              <a:buSzPct val="100000"/>
              <a:buFont typeface="PT Serif"/>
              <a:buChar char="▫"/>
              <a:defRPr sz="2400">
                <a:solidFill>
                  <a:srgbClr val="EFEFEF"/>
                </a:solidFill>
                <a:latin typeface="PT Serif"/>
                <a:ea typeface="PT Serif"/>
                <a:cs typeface="PT Serif"/>
                <a:sym typeface="PT Serif"/>
              </a:defRPr>
            </a:lvl2pPr>
            <a:lvl3pPr lvl="2">
              <a:spcBef>
                <a:spcPts val="480"/>
              </a:spcBef>
              <a:buClr>
                <a:srgbClr val="EFEFEF"/>
              </a:buClr>
              <a:buSzPct val="100000"/>
              <a:buFont typeface="PT Serif"/>
              <a:buChar char="⋅"/>
              <a:defRPr sz="2400">
                <a:solidFill>
                  <a:srgbClr val="EFEFEF"/>
                </a:solidFill>
                <a:latin typeface="PT Serif"/>
                <a:ea typeface="PT Serif"/>
                <a:cs typeface="PT Serif"/>
                <a:sym typeface="PT Serif"/>
              </a:defRPr>
            </a:lvl3pPr>
            <a:lvl4pPr lvl="3">
              <a:spcBef>
                <a:spcPts val="360"/>
              </a:spcBef>
              <a:buClr>
                <a:srgbClr val="EFEFEF"/>
              </a:buClr>
              <a:buSzPct val="100000"/>
              <a:buFont typeface="PT Serif"/>
              <a:defRPr sz="2400">
                <a:solidFill>
                  <a:srgbClr val="EFEFEF"/>
                </a:solidFill>
                <a:latin typeface="PT Serif"/>
                <a:ea typeface="PT Serif"/>
                <a:cs typeface="PT Serif"/>
                <a:sym typeface="PT Serif"/>
              </a:defRPr>
            </a:lvl4pPr>
            <a:lvl5pPr lvl="4">
              <a:spcBef>
                <a:spcPts val="360"/>
              </a:spcBef>
              <a:buClr>
                <a:srgbClr val="EFEFEF"/>
              </a:buClr>
              <a:buSzPct val="100000"/>
              <a:buFont typeface="PT Serif"/>
              <a:defRPr sz="2400">
                <a:solidFill>
                  <a:srgbClr val="EFEFEF"/>
                </a:solidFill>
                <a:latin typeface="PT Serif"/>
                <a:ea typeface="PT Serif"/>
                <a:cs typeface="PT Serif"/>
                <a:sym typeface="PT Serif"/>
              </a:defRPr>
            </a:lvl5pPr>
            <a:lvl6pPr lvl="5">
              <a:spcBef>
                <a:spcPts val="360"/>
              </a:spcBef>
              <a:buClr>
                <a:srgbClr val="EFEFEF"/>
              </a:buClr>
              <a:buSzPct val="100000"/>
              <a:buFont typeface="PT Serif"/>
              <a:defRPr sz="2400">
                <a:solidFill>
                  <a:srgbClr val="EFEFEF"/>
                </a:solidFill>
                <a:latin typeface="PT Serif"/>
                <a:ea typeface="PT Serif"/>
                <a:cs typeface="PT Serif"/>
                <a:sym typeface="PT Serif"/>
              </a:defRPr>
            </a:lvl6pPr>
            <a:lvl7pPr lvl="6">
              <a:spcBef>
                <a:spcPts val="360"/>
              </a:spcBef>
              <a:buClr>
                <a:srgbClr val="EFEFEF"/>
              </a:buClr>
              <a:buSzPct val="100000"/>
              <a:buFont typeface="PT Serif"/>
              <a:defRPr sz="2400">
                <a:solidFill>
                  <a:srgbClr val="EFEFEF"/>
                </a:solidFill>
                <a:latin typeface="PT Serif"/>
                <a:ea typeface="PT Serif"/>
                <a:cs typeface="PT Serif"/>
                <a:sym typeface="PT Serif"/>
              </a:defRPr>
            </a:lvl7pPr>
            <a:lvl8pPr lvl="7">
              <a:spcBef>
                <a:spcPts val="360"/>
              </a:spcBef>
              <a:buClr>
                <a:srgbClr val="EFEFEF"/>
              </a:buClr>
              <a:buSzPct val="100000"/>
              <a:buFont typeface="PT Serif"/>
              <a:defRPr sz="2400">
                <a:solidFill>
                  <a:srgbClr val="EFEFEF"/>
                </a:solidFill>
                <a:latin typeface="PT Serif"/>
                <a:ea typeface="PT Serif"/>
                <a:cs typeface="PT Serif"/>
                <a:sym typeface="PT Serif"/>
              </a:defRPr>
            </a:lvl8pPr>
            <a:lvl9pPr lvl="8">
              <a:spcBef>
                <a:spcPts val="360"/>
              </a:spcBef>
              <a:buClr>
                <a:srgbClr val="EFEFEF"/>
              </a:buClr>
              <a:buSzPct val="100000"/>
              <a:buFont typeface="PT Serif"/>
              <a:defRPr sz="2400">
                <a:solidFill>
                  <a:srgbClr val="EFEFEF"/>
                </a:solidFill>
                <a:latin typeface="PT Serif"/>
                <a:ea typeface="PT Serif"/>
                <a:cs typeface="PT Serif"/>
                <a:sym typeface="PT Seri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6" r:id="rId6"/>
    <p:sldLayoutId id="214748365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btc.com/549ed26c0ac7e5b4a42b32c1e698d31e64d44be82f631b76d9e700e04f56b1fe" TargetMode="Externa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2.gif"/><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scimagojr.com/"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8" Type="http://schemas.openxmlformats.org/officeDocument/2006/relationships/image" Target="../media/image47.jpg"/><Relationship Id="rId13" Type="http://schemas.openxmlformats.org/officeDocument/2006/relationships/image" Target="../media/image52.jpg"/><Relationship Id="rId18" Type="http://schemas.openxmlformats.org/officeDocument/2006/relationships/image" Target="../media/image57.jpg"/><Relationship Id="rId26" Type="http://schemas.openxmlformats.org/officeDocument/2006/relationships/image" Target="../media/image65.jpg"/><Relationship Id="rId3" Type="http://schemas.openxmlformats.org/officeDocument/2006/relationships/image" Target="../media/image15.png"/><Relationship Id="rId21" Type="http://schemas.openxmlformats.org/officeDocument/2006/relationships/image" Target="../media/image60.jpg"/><Relationship Id="rId7" Type="http://schemas.openxmlformats.org/officeDocument/2006/relationships/image" Target="../media/image46.jpg"/><Relationship Id="rId12" Type="http://schemas.openxmlformats.org/officeDocument/2006/relationships/image" Target="../media/image51.jpg"/><Relationship Id="rId17" Type="http://schemas.openxmlformats.org/officeDocument/2006/relationships/image" Target="../media/image56.jpg"/><Relationship Id="rId25" Type="http://schemas.openxmlformats.org/officeDocument/2006/relationships/image" Target="../media/image64.jpg"/><Relationship Id="rId2" Type="http://schemas.openxmlformats.org/officeDocument/2006/relationships/notesSlide" Target="../notesSlides/notesSlide34.xml"/><Relationship Id="rId16" Type="http://schemas.openxmlformats.org/officeDocument/2006/relationships/image" Target="../media/image55.jpg"/><Relationship Id="rId20" Type="http://schemas.openxmlformats.org/officeDocument/2006/relationships/image" Target="../media/image59.jpg"/><Relationship Id="rId1" Type="http://schemas.openxmlformats.org/officeDocument/2006/relationships/slideLayout" Target="../slideLayouts/slideLayout7.xml"/><Relationship Id="rId6" Type="http://schemas.openxmlformats.org/officeDocument/2006/relationships/image" Target="../media/image45.jpg"/><Relationship Id="rId11" Type="http://schemas.openxmlformats.org/officeDocument/2006/relationships/image" Target="../media/image50.jpg"/><Relationship Id="rId24" Type="http://schemas.openxmlformats.org/officeDocument/2006/relationships/image" Target="../media/image63.jpg"/><Relationship Id="rId5" Type="http://schemas.openxmlformats.org/officeDocument/2006/relationships/image" Target="../media/image44.jpg"/><Relationship Id="rId15" Type="http://schemas.openxmlformats.org/officeDocument/2006/relationships/image" Target="../media/image54.jpg"/><Relationship Id="rId23" Type="http://schemas.openxmlformats.org/officeDocument/2006/relationships/image" Target="../media/image62.jpg"/><Relationship Id="rId10" Type="http://schemas.openxmlformats.org/officeDocument/2006/relationships/image" Target="../media/image49.jpg"/><Relationship Id="rId19" Type="http://schemas.openxmlformats.org/officeDocument/2006/relationships/image" Target="../media/image58.jpg"/><Relationship Id="rId4" Type="http://schemas.openxmlformats.org/officeDocument/2006/relationships/image" Target="../media/image43.jpg"/><Relationship Id="rId9" Type="http://schemas.openxmlformats.org/officeDocument/2006/relationships/image" Target="../media/image48.jpg"/><Relationship Id="rId14" Type="http://schemas.openxmlformats.org/officeDocument/2006/relationships/image" Target="../media/image53.jpg"/><Relationship Id="rId22" Type="http://schemas.openxmlformats.org/officeDocument/2006/relationships/image" Target="../media/image61.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ctrTitle"/>
          </p:nvPr>
        </p:nvSpPr>
        <p:spPr>
          <a:xfrm>
            <a:off x="1661700" y="1991825"/>
            <a:ext cx="5820599" cy="1159799"/>
          </a:xfrm>
          <a:prstGeom prst="rect">
            <a:avLst/>
          </a:prstGeom>
        </p:spPr>
        <p:txBody>
          <a:bodyPr lIns="91425" tIns="91425" rIns="91425" bIns="91425" anchor="ctr" anchorCtr="0">
            <a:noAutofit/>
          </a:bodyPr>
          <a:lstStyle/>
          <a:p>
            <a:pPr lvl="0">
              <a:spcBef>
                <a:spcPts val="0"/>
              </a:spcBef>
              <a:buNone/>
            </a:pPr>
            <a:r>
              <a:rPr lang="en" dirty="0" smtClean="0"/>
              <a:t>American Research Foundation</a:t>
            </a:r>
            <a:endParaRPr lang="e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7" name="Rounded Rectangle 6"/>
          <p:cNvSpPr/>
          <p:nvPr/>
        </p:nvSpPr>
        <p:spPr>
          <a:xfrm>
            <a:off x="684010" y="2764579"/>
            <a:ext cx="5716790" cy="6096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3713165"/>
            <a:ext cx="1889415" cy="123392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314306" y="761032"/>
            <a:ext cx="1739818" cy="130486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7194867" y="3055208"/>
            <a:ext cx="1859257" cy="1394443"/>
          </a:xfrm>
          <a:prstGeom prst="rect">
            <a:avLst/>
          </a:prstGeom>
        </p:spPr>
      </p:pic>
      <p:sp>
        <p:nvSpPr>
          <p:cNvPr id="262" name="Shape 262"/>
          <p:cNvSpPr txBox="1">
            <a:spLocks noGrp="1"/>
          </p:cNvSpPr>
          <p:nvPr>
            <p:ph type="ctrTitle" idx="4294967295"/>
          </p:nvPr>
        </p:nvSpPr>
        <p:spPr>
          <a:xfrm>
            <a:off x="609600" y="438150"/>
            <a:ext cx="6593700" cy="1159799"/>
          </a:xfrm>
          <a:prstGeom prst="rect">
            <a:avLst/>
          </a:prstGeom>
        </p:spPr>
        <p:txBody>
          <a:bodyPr lIns="91425" tIns="91425" rIns="91425" bIns="91425" anchor="b" anchorCtr="0">
            <a:noAutofit/>
          </a:bodyPr>
          <a:lstStyle/>
          <a:p>
            <a:pPr lvl="0">
              <a:spcBef>
                <a:spcPts val="0"/>
              </a:spcBef>
              <a:buNone/>
            </a:pPr>
            <a:r>
              <a:rPr lang="en" sz="9600" dirty="0"/>
              <a:t>Hello!</a:t>
            </a:r>
          </a:p>
        </p:txBody>
      </p:sp>
      <p:sp>
        <p:nvSpPr>
          <p:cNvPr id="263" name="Shape 263"/>
          <p:cNvSpPr txBox="1">
            <a:spLocks noGrp="1"/>
          </p:cNvSpPr>
          <p:nvPr>
            <p:ph type="subTitle" idx="4294967295"/>
          </p:nvPr>
        </p:nvSpPr>
        <p:spPr>
          <a:xfrm>
            <a:off x="684010" y="1428750"/>
            <a:ext cx="6593700" cy="784799"/>
          </a:xfrm>
          <a:prstGeom prst="rect">
            <a:avLst/>
          </a:prstGeom>
        </p:spPr>
        <p:txBody>
          <a:bodyPr lIns="91425" tIns="91425" rIns="91425" bIns="91425" anchor="t" anchorCtr="0">
            <a:noAutofit/>
          </a:bodyPr>
          <a:lstStyle/>
          <a:p>
            <a:pPr lvl="0">
              <a:spcBef>
                <a:spcPts val="0"/>
              </a:spcBef>
              <a:buNone/>
            </a:pPr>
            <a:r>
              <a:rPr lang="en" sz="3600" dirty="0"/>
              <a:t>I am </a:t>
            </a:r>
            <a:r>
              <a:rPr lang="en" sz="3600" dirty="0" smtClean="0"/>
              <a:t>Prof. </a:t>
            </a:r>
            <a:r>
              <a:rPr lang="en-US" sz="3600" dirty="0" smtClean="0"/>
              <a:t>Dr. Samer </a:t>
            </a:r>
            <a:r>
              <a:rPr lang="en-US" sz="3600" dirty="0" err="1" smtClean="0"/>
              <a:t>Barakat</a:t>
            </a:r>
            <a:r>
              <a:rPr lang="en" sz="3600" dirty="0" smtClean="0"/>
              <a:t> </a:t>
            </a:r>
            <a:endParaRPr lang="en" sz="3600" dirty="0"/>
          </a:p>
        </p:txBody>
      </p:sp>
      <p:sp>
        <p:nvSpPr>
          <p:cNvPr id="264" name="Shape 264"/>
          <p:cNvSpPr txBox="1">
            <a:spLocks noGrp="1"/>
          </p:cNvSpPr>
          <p:nvPr>
            <p:ph type="body" idx="4294967295"/>
          </p:nvPr>
        </p:nvSpPr>
        <p:spPr>
          <a:xfrm>
            <a:off x="684010" y="3409950"/>
            <a:ext cx="5411990" cy="1159799"/>
          </a:xfrm>
          <a:prstGeom prst="rect">
            <a:avLst/>
          </a:prstGeom>
        </p:spPr>
        <p:txBody>
          <a:bodyPr lIns="91425" tIns="91425" rIns="91425" bIns="91425" anchor="t" anchorCtr="0">
            <a:noAutofit/>
          </a:bodyPr>
          <a:lstStyle/>
          <a:p>
            <a:pPr lvl="0" rtl="0">
              <a:spcBef>
                <a:spcPts val="0"/>
              </a:spcBef>
              <a:buNone/>
            </a:pPr>
            <a:r>
              <a:rPr lang="en" sz="1800" dirty="0"/>
              <a:t>A</a:t>
            </a:r>
            <a:r>
              <a:rPr lang="en" sz="1800" dirty="0" smtClean="0"/>
              <a:t>dvisory </a:t>
            </a:r>
            <a:r>
              <a:rPr lang="en" sz="1800" dirty="0" smtClean="0"/>
              <a:t>board member of the </a:t>
            </a:r>
            <a:br>
              <a:rPr lang="en" sz="1800" dirty="0" smtClean="0"/>
            </a:br>
            <a:r>
              <a:rPr lang="en" sz="1800" dirty="0" smtClean="0"/>
              <a:t>American Research Foundation</a:t>
            </a:r>
          </a:p>
          <a:p>
            <a:pPr lvl="0" rtl="0">
              <a:spcBef>
                <a:spcPts val="0"/>
              </a:spcBef>
              <a:buNone/>
            </a:pPr>
            <a:r>
              <a:rPr lang="en" sz="1800" dirty="0" smtClean="0"/>
              <a:t> </a:t>
            </a:r>
            <a:endParaRPr lang="en" sz="1800" dirty="0"/>
          </a:p>
          <a:p>
            <a:pPr lvl="0">
              <a:spcBef>
                <a:spcPts val="0"/>
              </a:spcBef>
              <a:buNone/>
            </a:pPr>
            <a:r>
              <a:rPr lang="en" sz="1800" dirty="0" smtClean="0"/>
              <a:t>European, Middle East </a:t>
            </a:r>
            <a:r>
              <a:rPr lang="en" sz="1800" smtClean="0"/>
              <a:t>and </a:t>
            </a:r>
            <a:r>
              <a:rPr lang="en" sz="1800" smtClean="0"/>
              <a:t>Africa</a:t>
            </a:r>
          </a:p>
        </p:txBody>
      </p:sp>
      <p:sp>
        <p:nvSpPr>
          <p:cNvPr id="2" name="Rectangle 1"/>
          <p:cNvSpPr/>
          <p:nvPr/>
        </p:nvSpPr>
        <p:spPr>
          <a:xfrm>
            <a:off x="684010" y="2213549"/>
            <a:ext cx="5716790" cy="1107996"/>
          </a:xfrm>
          <a:prstGeom prst="rect">
            <a:avLst/>
          </a:prstGeom>
        </p:spPr>
        <p:txBody>
          <a:bodyPr wrap="square">
            <a:spAutoFit/>
          </a:bodyPr>
          <a:lstStyle/>
          <a:p>
            <a:pPr fontAlgn="base"/>
            <a:r>
              <a:rPr lang="en-US" sz="1800" dirty="0">
                <a:solidFill>
                  <a:srgbClr val="EFEFEF"/>
                </a:solidFill>
                <a:latin typeface="PT Serif"/>
                <a:ea typeface="PT Serif"/>
                <a:cs typeface="PT Serif"/>
                <a:sym typeface="PT Serif"/>
              </a:rPr>
              <a:t>Advisory Board at </a:t>
            </a:r>
            <a:r>
              <a:rPr lang="en-US" sz="1800" dirty="0" err="1">
                <a:solidFill>
                  <a:srgbClr val="EFEFEF"/>
                </a:solidFill>
                <a:latin typeface="PT Serif"/>
                <a:ea typeface="PT Serif"/>
                <a:cs typeface="PT Serif"/>
                <a:sym typeface="PT Serif"/>
              </a:rPr>
              <a:t>Blockchain</a:t>
            </a:r>
            <a:r>
              <a:rPr lang="en-US" sz="1800" dirty="0">
                <a:solidFill>
                  <a:srgbClr val="EFEFEF"/>
                </a:solidFill>
                <a:latin typeface="PT Serif"/>
                <a:ea typeface="PT Serif"/>
                <a:cs typeface="PT Serif"/>
                <a:sym typeface="PT Serif"/>
              </a:rPr>
              <a:t> Authentication Engine </a:t>
            </a:r>
          </a:p>
          <a:p>
            <a:pPr fontAlgn="base"/>
            <a:endParaRPr lang="en-US" sz="1600" dirty="0" smtClean="0">
              <a:solidFill>
                <a:schemeClr val="bg1"/>
              </a:solidFill>
              <a:effectLst>
                <a:outerShdw blurRad="38100" dist="38100" dir="2700000" algn="tl">
                  <a:srgbClr val="000000">
                    <a:alpha val="43137"/>
                  </a:srgbClr>
                </a:outerShdw>
              </a:effectLst>
              <a:latin typeface="-apple-system"/>
            </a:endParaRPr>
          </a:p>
          <a:p>
            <a:pPr fontAlgn="base"/>
            <a:r>
              <a:rPr lang="en-US" sz="1600" dirty="0" smtClean="0">
                <a:solidFill>
                  <a:srgbClr val="FFFF00"/>
                </a:solidFill>
                <a:effectLst>
                  <a:outerShdw blurRad="38100" dist="38100" dir="2700000" algn="tl">
                    <a:srgbClr val="000000">
                      <a:alpha val="43137"/>
                    </a:srgbClr>
                  </a:outerShdw>
                </a:effectLst>
                <a:latin typeface="-apple-system"/>
                <a:hlinkClick r:id="rId6"/>
              </a:rPr>
              <a:t>549ed26c0ac7e5b4a42b32c1e698d31e64d44be82f631b76d9e700e04f56b1fe</a:t>
            </a:r>
            <a:endParaRPr lang="en-US" sz="1600" dirty="0">
              <a:solidFill>
                <a:srgbClr val="FFFF00"/>
              </a:solidFill>
              <a:effectLst>
                <a:outerShdw blurRad="38100" dist="38100" dir="2700000" algn="tl">
                  <a:srgbClr val="000000">
                    <a:alpha val="43137"/>
                  </a:srgbClr>
                </a:outerShdw>
              </a:effectLst>
              <a:latin typeface="-apple-system"/>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0810" y="1909961"/>
            <a:ext cx="1698172" cy="127362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ctrTitle"/>
          </p:nvPr>
        </p:nvSpPr>
        <p:spPr>
          <a:xfrm>
            <a:off x="685800" y="2457295"/>
            <a:ext cx="5514599" cy="1159799"/>
          </a:xfrm>
          <a:prstGeom prst="rect">
            <a:avLst/>
          </a:prstGeom>
        </p:spPr>
        <p:txBody>
          <a:bodyPr lIns="91425" tIns="91425" rIns="91425" bIns="91425" anchor="b" anchorCtr="0">
            <a:noAutofit/>
          </a:bodyPr>
          <a:lstStyle/>
          <a:p>
            <a:pPr lvl="0" rtl="0">
              <a:spcBef>
                <a:spcPts val="0"/>
              </a:spcBef>
              <a:buNone/>
            </a:pPr>
            <a:r>
              <a:rPr lang="en" sz="4000" dirty="0" smtClean="0"/>
              <a:t>What we do?</a:t>
            </a:r>
            <a:endParaRPr lang="en" sz="4000" dirty="0"/>
          </a:p>
        </p:txBody>
      </p:sp>
      <p:sp>
        <p:nvSpPr>
          <p:cNvPr id="270" name="Shape 270"/>
          <p:cNvSpPr txBox="1">
            <a:spLocks noGrp="1"/>
          </p:cNvSpPr>
          <p:nvPr>
            <p:ph type="subTitle" idx="1"/>
          </p:nvPr>
        </p:nvSpPr>
        <p:spPr>
          <a:xfrm>
            <a:off x="685800" y="3607569"/>
            <a:ext cx="5514599" cy="784799"/>
          </a:xfrm>
          <a:prstGeom prst="rect">
            <a:avLst/>
          </a:prstGeom>
        </p:spPr>
        <p:txBody>
          <a:bodyPr lIns="91425" tIns="91425" rIns="91425" bIns="91425" anchor="t" anchorCtr="0">
            <a:noAutofit/>
          </a:bodyPr>
          <a:lstStyle/>
          <a:p>
            <a:pPr lvl="0" rtl="0">
              <a:spcBef>
                <a:spcPts val="0"/>
              </a:spcBef>
              <a:buNone/>
            </a:pPr>
            <a:r>
              <a:rPr lang="en" sz="2000" dirty="0" smtClean="0">
                <a:solidFill>
                  <a:srgbClr val="FFFF00"/>
                </a:solidFill>
                <a:effectLst>
                  <a:outerShdw blurRad="38100" dist="38100" dir="2700000" algn="tl">
                    <a:srgbClr val="000000">
                      <a:alpha val="43137"/>
                    </a:srgbClr>
                  </a:outerShdw>
                </a:effectLst>
              </a:rPr>
              <a:t>American Research Foundation </a:t>
            </a:r>
            <a:endParaRPr lang="en" sz="2000" dirty="0">
              <a:solidFill>
                <a:srgbClr val="FFFF0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571750"/>
            <a:ext cx="942599" cy="135002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724389" y="2161800"/>
            <a:ext cx="5343600" cy="819899"/>
          </a:xfrm>
          <a:prstGeom prst="rect">
            <a:avLst/>
          </a:prstGeom>
        </p:spPr>
        <p:txBody>
          <a:bodyPr lIns="91425" tIns="91425" rIns="91425" bIns="91425" anchor="ctr" anchorCtr="0">
            <a:noAutofit/>
          </a:bodyPr>
          <a:lstStyle/>
          <a:p>
            <a:pPr lvl="0">
              <a:buNone/>
            </a:pPr>
            <a:r>
              <a:rPr lang="en-US" i="0" dirty="0" smtClean="0"/>
              <a:t>The </a:t>
            </a:r>
            <a:r>
              <a:rPr lang="en-US" i="0" dirty="0"/>
              <a:t>American Research Foundation is a global research organization dedicated to the advancement of </a:t>
            </a:r>
            <a:r>
              <a:rPr lang="en-US" i="0" dirty="0" smtClean="0"/>
              <a:t>global research.</a:t>
            </a:r>
            <a:r>
              <a:rPr lang="en-US" i="0" dirty="0"/>
              <a:t> </a:t>
            </a:r>
            <a:endParaRPr lang="e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425980" y="285750"/>
            <a:ext cx="5169000" cy="697500"/>
          </a:xfrm>
          <a:prstGeom prst="rect">
            <a:avLst/>
          </a:prstGeom>
        </p:spPr>
        <p:txBody>
          <a:bodyPr lIns="91425" tIns="91425" rIns="91425" bIns="91425" anchor="b" anchorCtr="0">
            <a:noAutofit/>
          </a:bodyPr>
          <a:lstStyle/>
          <a:p>
            <a:r>
              <a:rPr lang="en-US" b="0" dirty="0" smtClean="0"/>
              <a:t>International Advisory </a:t>
            </a:r>
            <a:r>
              <a:rPr lang="en-US" b="0" dirty="0"/>
              <a:t>Board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192" y="1162490"/>
            <a:ext cx="1387743" cy="67838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980" y="4101327"/>
            <a:ext cx="2820654" cy="58157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567" y="1123950"/>
            <a:ext cx="1629847" cy="716927"/>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6627" y="4101327"/>
            <a:ext cx="1810799" cy="72432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980" y="2088270"/>
            <a:ext cx="2291025" cy="69636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8376" y="2133898"/>
            <a:ext cx="2069655" cy="743131"/>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5980" y="3168118"/>
            <a:ext cx="3079716" cy="630237"/>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06627" y="3191668"/>
            <a:ext cx="2133452" cy="615419"/>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85031" y="921650"/>
            <a:ext cx="1273002" cy="127300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762000" y="742950"/>
            <a:ext cx="5169000" cy="697500"/>
          </a:xfrm>
          <a:prstGeom prst="rect">
            <a:avLst/>
          </a:prstGeom>
        </p:spPr>
        <p:txBody>
          <a:bodyPr lIns="91425" tIns="91425" rIns="91425" bIns="91425" anchor="b" anchorCtr="0">
            <a:noAutofit/>
          </a:bodyPr>
          <a:lstStyle/>
          <a:p>
            <a:r>
              <a:rPr lang="en-US" b="0" dirty="0"/>
              <a:t>Our Programs</a:t>
            </a:r>
          </a:p>
        </p:txBody>
      </p:sp>
      <p:sp>
        <p:nvSpPr>
          <p:cNvPr id="281" name="Shape 281"/>
          <p:cNvSpPr txBox="1">
            <a:spLocks noGrp="1"/>
          </p:cNvSpPr>
          <p:nvPr>
            <p:ph type="body" idx="1"/>
          </p:nvPr>
        </p:nvSpPr>
        <p:spPr>
          <a:xfrm>
            <a:off x="685800" y="1657350"/>
            <a:ext cx="5791200" cy="2438400"/>
          </a:xfrm>
          <a:prstGeom prst="rect">
            <a:avLst/>
          </a:prstGeom>
        </p:spPr>
        <p:txBody>
          <a:bodyPr lIns="91425" tIns="91425" rIns="91425" bIns="91425" anchor="t" anchorCtr="0">
            <a:noAutofit/>
          </a:bodyPr>
          <a:lstStyle/>
          <a:p>
            <a:pPr marL="457200" indent="-228600"/>
            <a:r>
              <a:rPr lang="en-US" dirty="0">
                <a:solidFill>
                  <a:srgbClr val="FFFF00"/>
                </a:solidFill>
              </a:rPr>
              <a:t>Global Proceedings </a:t>
            </a:r>
            <a:r>
              <a:rPr lang="en-US" dirty="0" smtClean="0">
                <a:solidFill>
                  <a:srgbClr val="FFFF00"/>
                </a:solidFill>
              </a:rPr>
              <a:t>Repository</a:t>
            </a:r>
          </a:p>
          <a:p>
            <a:pPr marL="457200" indent="-228600"/>
            <a:r>
              <a:rPr lang="en-US" dirty="0" err="1" smtClean="0">
                <a:solidFill>
                  <a:srgbClr val="FFFF00"/>
                </a:solidFill>
              </a:rPr>
              <a:t>Blockchain</a:t>
            </a:r>
            <a:r>
              <a:rPr lang="en-US" dirty="0" smtClean="0">
                <a:solidFill>
                  <a:srgbClr val="FFFF00"/>
                </a:solidFill>
              </a:rPr>
              <a:t> </a:t>
            </a:r>
            <a:r>
              <a:rPr lang="en-US" dirty="0" err="1" smtClean="0">
                <a:solidFill>
                  <a:srgbClr val="FFFF00"/>
                </a:solidFill>
              </a:rPr>
              <a:t>Authitication</a:t>
            </a:r>
            <a:r>
              <a:rPr lang="en-US" dirty="0" smtClean="0">
                <a:solidFill>
                  <a:srgbClr val="FFFF00"/>
                </a:solidFill>
              </a:rPr>
              <a:t> (Eyda3) </a:t>
            </a:r>
          </a:p>
          <a:p>
            <a:pPr marL="457200" lvl="0" indent="-228600"/>
            <a:r>
              <a:rPr lang="en-US" dirty="0" smtClean="0"/>
              <a:t>International Strategic Research</a:t>
            </a:r>
            <a:endParaRPr lang="en-US" cap="all" dirty="0"/>
          </a:p>
          <a:p>
            <a:pPr marL="457200" lvl="0" indent="-228600"/>
            <a:r>
              <a:rPr lang="en-US" dirty="0" smtClean="0"/>
              <a:t>Conference Organization</a:t>
            </a:r>
          </a:p>
          <a:p>
            <a:pPr marL="457200" lvl="0" indent="-228600"/>
            <a:r>
              <a:rPr lang="en-US" dirty="0" smtClean="0"/>
              <a:t>Academic and Scholarly Publication</a:t>
            </a:r>
          </a:p>
          <a:p>
            <a:pPr marL="457200" lvl="0" indent="-228600"/>
            <a:r>
              <a:rPr lang="en-US" dirty="0" smtClean="0"/>
              <a:t>Partnerships &amp; Internships</a:t>
            </a:r>
          </a:p>
          <a:p>
            <a:pPr marL="457200" lvl="0" indent="-228600"/>
            <a:r>
              <a:rPr lang="en-US" dirty="0" smtClean="0"/>
              <a:t>Training and Certification</a:t>
            </a:r>
            <a:endParaRPr lang="en" dirty="0"/>
          </a:p>
        </p:txBody>
      </p:sp>
    </p:spTree>
    <p:extLst>
      <p:ext uri="{BB962C8B-B14F-4D97-AF65-F5344CB8AC3E}">
        <p14:creationId xmlns:p14="http://schemas.microsoft.com/office/powerpoint/2010/main" val="1079034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Shape 336" descr="mapa_linea_b-01.png"/>
          <p:cNvPicPr preferRelativeResize="0"/>
          <p:nvPr/>
        </p:nvPicPr>
        <p:blipFill>
          <a:blip r:embed="rId3">
            <a:alphaModFix/>
          </a:blip>
          <a:stretch>
            <a:fillRect/>
          </a:stretch>
        </p:blipFill>
        <p:spPr>
          <a:xfrm>
            <a:off x="542133" y="867143"/>
            <a:ext cx="8315325" cy="4201999"/>
          </a:xfrm>
          <a:prstGeom prst="rect">
            <a:avLst/>
          </a:prstGeom>
          <a:noFill/>
          <a:ln>
            <a:noFill/>
          </a:ln>
        </p:spPr>
      </p:pic>
      <p:sp>
        <p:nvSpPr>
          <p:cNvPr id="337" name="Shape 337"/>
          <p:cNvSpPr txBox="1">
            <a:spLocks noGrp="1"/>
          </p:cNvSpPr>
          <p:nvPr>
            <p:ph type="title" idx="4294967295"/>
          </p:nvPr>
        </p:nvSpPr>
        <p:spPr>
          <a:xfrm>
            <a:off x="260849" y="321258"/>
            <a:ext cx="5917199" cy="697500"/>
          </a:xfrm>
          <a:prstGeom prst="rect">
            <a:avLst/>
          </a:prstGeom>
        </p:spPr>
        <p:txBody>
          <a:bodyPr lIns="91425" tIns="91425" rIns="91425" bIns="91425" anchor="b" anchorCtr="0">
            <a:noAutofit/>
          </a:bodyPr>
          <a:lstStyle/>
          <a:p>
            <a:pPr lvl="0" rtl="0">
              <a:spcBef>
                <a:spcPts val="0"/>
              </a:spcBef>
              <a:buNone/>
            </a:pPr>
            <a:r>
              <a:rPr lang="en" dirty="0" smtClean="0"/>
              <a:t>Partners and Programs</a:t>
            </a:r>
            <a:endParaRPr lang="en" dirty="0"/>
          </a:p>
        </p:txBody>
      </p:sp>
      <p:sp>
        <p:nvSpPr>
          <p:cNvPr id="338" name="Shape 338"/>
          <p:cNvSpPr/>
          <p:nvPr/>
        </p:nvSpPr>
        <p:spPr>
          <a:xfrm>
            <a:off x="2209800" y="1322025"/>
            <a:ext cx="557700" cy="697500"/>
          </a:xfrm>
          <a:prstGeom prst="downArrow">
            <a:avLst>
              <a:gd name="adj1" fmla="val 100000"/>
              <a:gd name="adj2" fmla="val 42507"/>
            </a:avLst>
          </a:prstGeom>
          <a:solidFill>
            <a:srgbClr val="6AA84F"/>
          </a:solidFill>
          <a:ln w="19050" cap="flat" cmpd="sng">
            <a:solidFill>
              <a:srgbClr val="EFEFEF"/>
            </a:solidFill>
            <a:prstDash val="solid"/>
            <a:round/>
            <a:headEnd type="none" w="med" len="med"/>
            <a:tailEnd type="none" w="med" len="med"/>
          </a:ln>
        </p:spPr>
        <p:txBody>
          <a:bodyPr lIns="91425" tIns="91425" rIns="91425" bIns="91425" anchor="ctr" anchorCtr="0">
            <a:noAutofit/>
          </a:bodyPr>
          <a:lstStyle/>
          <a:p>
            <a:pPr lvl="0" algn="ctr">
              <a:spcBef>
                <a:spcPts val="0"/>
              </a:spcBef>
              <a:buNone/>
            </a:pPr>
            <a:r>
              <a:rPr lang="en" sz="1000" b="1" dirty="0" smtClean="0">
                <a:solidFill>
                  <a:srgbClr val="EFEFEF"/>
                </a:solidFill>
                <a:latin typeface="PT Serif"/>
                <a:ea typeface="PT Serif"/>
                <a:cs typeface="PT Serif"/>
                <a:sym typeface="PT Serif"/>
              </a:rPr>
              <a:t>ARF</a:t>
            </a:r>
            <a:endParaRPr lang="en" sz="1000" b="1" dirty="0">
              <a:solidFill>
                <a:srgbClr val="EFEFEF"/>
              </a:solidFill>
              <a:latin typeface="PT Serif"/>
              <a:ea typeface="PT Serif"/>
              <a:cs typeface="PT Serif"/>
              <a:sym typeface="PT Serif"/>
            </a:endParaRPr>
          </a:p>
        </p:txBody>
      </p:sp>
      <p:sp>
        <p:nvSpPr>
          <p:cNvPr id="339" name="Shape 339"/>
          <p:cNvSpPr/>
          <p:nvPr/>
        </p:nvSpPr>
        <p:spPr>
          <a:xfrm rot="5400000">
            <a:off x="1433474" y="2148074"/>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0" name="Shape 340"/>
          <p:cNvSpPr/>
          <p:nvPr/>
        </p:nvSpPr>
        <p:spPr>
          <a:xfrm rot="5400000">
            <a:off x="3043199" y="3633974"/>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1" name="Shape 341"/>
          <p:cNvSpPr/>
          <p:nvPr/>
        </p:nvSpPr>
        <p:spPr>
          <a:xfrm rot="5400000">
            <a:off x="4710012" y="3948299"/>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3" name="Shape 343"/>
          <p:cNvSpPr/>
          <p:nvPr/>
        </p:nvSpPr>
        <p:spPr>
          <a:xfrm rot="5400000">
            <a:off x="6876724" y="2395724"/>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344" name="Shape 344"/>
          <p:cNvSpPr/>
          <p:nvPr/>
        </p:nvSpPr>
        <p:spPr>
          <a:xfrm rot="5400000">
            <a:off x="7605674" y="4129499"/>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2" name="Shape 339"/>
          <p:cNvSpPr/>
          <p:nvPr/>
        </p:nvSpPr>
        <p:spPr>
          <a:xfrm rot="5400000">
            <a:off x="2119200" y="203848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3" name="Shape 339"/>
          <p:cNvSpPr/>
          <p:nvPr/>
        </p:nvSpPr>
        <p:spPr>
          <a:xfrm rot="5400000">
            <a:off x="1414574" y="152149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 name="Shape 339"/>
          <p:cNvSpPr/>
          <p:nvPr/>
        </p:nvSpPr>
        <p:spPr>
          <a:xfrm rot="5400000">
            <a:off x="1823850" y="1651329"/>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5" name="Shape 339"/>
          <p:cNvSpPr/>
          <p:nvPr/>
        </p:nvSpPr>
        <p:spPr>
          <a:xfrm rot="5400000">
            <a:off x="1580464" y="1823385"/>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 name="Shape 339"/>
          <p:cNvSpPr/>
          <p:nvPr/>
        </p:nvSpPr>
        <p:spPr>
          <a:xfrm rot="5400000">
            <a:off x="4186050" y="152103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7" name="Shape 339"/>
          <p:cNvSpPr/>
          <p:nvPr/>
        </p:nvSpPr>
        <p:spPr>
          <a:xfrm rot="5400000">
            <a:off x="4100400" y="185728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 name="Shape 339"/>
          <p:cNvSpPr/>
          <p:nvPr/>
        </p:nvSpPr>
        <p:spPr>
          <a:xfrm rot="5400000">
            <a:off x="4523546" y="1814241"/>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 name="Shape 339"/>
          <p:cNvSpPr/>
          <p:nvPr/>
        </p:nvSpPr>
        <p:spPr>
          <a:xfrm rot="5400000">
            <a:off x="4948050" y="1933875"/>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0" name="Shape 339"/>
          <p:cNvSpPr/>
          <p:nvPr/>
        </p:nvSpPr>
        <p:spPr>
          <a:xfrm rot="5400000">
            <a:off x="4795662" y="2238674"/>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1" name="Shape 339"/>
          <p:cNvSpPr/>
          <p:nvPr/>
        </p:nvSpPr>
        <p:spPr>
          <a:xfrm rot="5400000">
            <a:off x="4352246" y="2117663"/>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2" name="Shape 339"/>
          <p:cNvSpPr/>
          <p:nvPr/>
        </p:nvSpPr>
        <p:spPr>
          <a:xfrm rot="5400000">
            <a:off x="5119350" y="2208263"/>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3" name="Shape 339"/>
          <p:cNvSpPr/>
          <p:nvPr/>
        </p:nvSpPr>
        <p:spPr>
          <a:xfrm rot="5400000">
            <a:off x="5290650" y="2419874"/>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4" name="Shape 339"/>
          <p:cNvSpPr/>
          <p:nvPr/>
        </p:nvSpPr>
        <p:spPr>
          <a:xfrm rot="5400000">
            <a:off x="5557650" y="237208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5" name="Shape 339"/>
          <p:cNvSpPr/>
          <p:nvPr/>
        </p:nvSpPr>
        <p:spPr>
          <a:xfrm rot="5400000">
            <a:off x="6956278" y="2129087"/>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6" name="Shape 339"/>
          <p:cNvSpPr/>
          <p:nvPr/>
        </p:nvSpPr>
        <p:spPr>
          <a:xfrm rot="5400000">
            <a:off x="2483700" y="3338700"/>
            <a:ext cx="181200" cy="171300"/>
          </a:xfrm>
          <a:prstGeom prst="homePlate">
            <a:avLst>
              <a:gd name="adj" fmla="val 50000"/>
            </a:avLst>
          </a:prstGeom>
          <a:solidFill>
            <a:srgbClr val="6AA84F"/>
          </a:solidFill>
          <a:ln w="9525" cap="flat" cmpd="sng">
            <a:solidFill>
              <a:srgbClr val="FFFFFF"/>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 name="Rectangle 1"/>
          <p:cNvSpPr/>
          <p:nvPr/>
        </p:nvSpPr>
        <p:spPr>
          <a:xfrm>
            <a:off x="3100655" y="4596826"/>
            <a:ext cx="5147563" cy="369332"/>
          </a:xfrm>
          <a:prstGeom prst="rect">
            <a:avLst/>
          </a:prstGeom>
        </p:spPr>
        <p:txBody>
          <a:bodyPr wrap="none">
            <a:spAutoFit/>
          </a:bodyPr>
          <a:lstStyle/>
          <a:p>
            <a:r>
              <a:rPr lang="en-US" sz="1800" dirty="0">
                <a:solidFill>
                  <a:srgbClr val="92D050"/>
                </a:solidFill>
                <a:effectLst>
                  <a:outerShdw blurRad="38100" dist="38100" dir="2700000" algn="tl">
                    <a:srgbClr val="000000">
                      <a:alpha val="43137"/>
                    </a:srgbClr>
                  </a:outerShdw>
                </a:effectLst>
              </a:rPr>
              <a:t>More than 86 Board Members from 47 Countries</a:t>
            </a:r>
          </a:p>
        </p:txBody>
      </p:sp>
      <p:sp>
        <p:nvSpPr>
          <p:cNvPr id="3" name="Rectangle 2"/>
          <p:cNvSpPr/>
          <p:nvPr/>
        </p:nvSpPr>
        <p:spPr>
          <a:xfrm>
            <a:off x="4368797" y="210572"/>
            <a:ext cx="4782078" cy="369332"/>
          </a:xfrm>
          <a:prstGeom prst="rect">
            <a:avLst/>
          </a:prstGeom>
        </p:spPr>
        <p:txBody>
          <a:bodyPr wrap="none">
            <a:spAutoFit/>
          </a:bodyPr>
          <a:lstStyle/>
          <a:p>
            <a:r>
              <a:rPr lang="en-US" sz="1800" dirty="0" smtClean="0">
                <a:solidFill>
                  <a:srgbClr val="92D050"/>
                </a:solidFill>
                <a:effectLst>
                  <a:outerShdw blurRad="38100" dist="38100" dir="2700000" algn="tl">
                    <a:srgbClr val="000000">
                      <a:alpha val="43137"/>
                    </a:srgbClr>
                  </a:outerShdw>
                </a:effectLst>
              </a:rPr>
              <a:t>5000+ International Reviewers and Members</a:t>
            </a:r>
            <a:endParaRPr lang="en-US" sz="1800" dirty="0">
              <a:solidFill>
                <a:srgbClr val="92D05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ctrTitle" idx="4294967295"/>
          </p:nvPr>
        </p:nvSpPr>
        <p:spPr>
          <a:xfrm>
            <a:off x="2971800" y="2647950"/>
            <a:ext cx="7038976" cy="1159799"/>
          </a:xfrm>
          <a:prstGeom prst="rect">
            <a:avLst/>
          </a:prstGeom>
        </p:spPr>
        <p:txBody>
          <a:bodyPr lIns="91425" tIns="91425" rIns="91425" bIns="91425" anchor="b" anchorCtr="0">
            <a:noAutofit/>
          </a:bodyPr>
          <a:lstStyle/>
          <a:p>
            <a:pPr fontAlgn="base"/>
            <a:r>
              <a:rPr lang="en-US" sz="6600" dirty="0">
                <a:solidFill>
                  <a:schemeClr val="bg1"/>
                </a:solidFill>
              </a:rPr>
              <a:t>Global </a:t>
            </a:r>
            <a:r>
              <a:rPr lang="en-US" sz="6600" dirty="0" smtClean="0">
                <a:solidFill>
                  <a:schemeClr val="bg1"/>
                </a:solidFill>
              </a:rPr>
              <a:t/>
            </a:r>
            <a:br>
              <a:rPr lang="en-US" sz="6600" dirty="0" smtClean="0">
                <a:solidFill>
                  <a:schemeClr val="bg1"/>
                </a:solidFill>
              </a:rPr>
            </a:br>
            <a:r>
              <a:rPr lang="en-US" sz="6600" b="0" dirty="0" smtClean="0">
                <a:solidFill>
                  <a:schemeClr val="bg1"/>
                </a:solidFill>
              </a:rPr>
              <a:t>Proceedings</a:t>
            </a:r>
            <a:r>
              <a:rPr lang="en-US" sz="6600" b="0" dirty="0">
                <a:solidFill>
                  <a:schemeClr val="bg1"/>
                </a:solidFill>
              </a:rPr>
              <a:t> </a:t>
            </a:r>
            <a:r>
              <a:rPr lang="en-US" sz="6600" b="0" dirty="0" smtClean="0">
                <a:solidFill>
                  <a:schemeClr val="bg1"/>
                </a:solidFill>
              </a:rPr>
              <a:t/>
            </a:r>
            <a:br>
              <a:rPr lang="en-US" sz="6600" b="0" dirty="0" smtClean="0">
                <a:solidFill>
                  <a:schemeClr val="bg1"/>
                </a:solidFill>
              </a:rPr>
            </a:br>
            <a:r>
              <a:rPr lang="en-US" sz="6600" dirty="0" smtClean="0">
                <a:solidFill>
                  <a:schemeClr val="bg1"/>
                </a:solidFill>
              </a:rPr>
              <a:t>Repository</a:t>
            </a:r>
            <a:endParaRPr lang="en-US" sz="6600" dirty="0">
              <a:solidFill>
                <a:schemeClr val="bg1"/>
              </a:solidFill>
            </a:endParaRPr>
          </a:p>
        </p:txBody>
      </p:sp>
      <p:sp>
        <p:nvSpPr>
          <p:cNvPr id="9" name="Shape 644"/>
          <p:cNvSpPr/>
          <p:nvPr/>
        </p:nvSpPr>
        <p:spPr>
          <a:xfrm>
            <a:off x="457200" y="1504950"/>
            <a:ext cx="2286000" cy="1295400"/>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ctrTitle" idx="4294967295"/>
          </p:nvPr>
        </p:nvSpPr>
        <p:spPr>
          <a:xfrm>
            <a:off x="762000" y="2724150"/>
            <a:ext cx="7038976" cy="1159799"/>
          </a:xfrm>
          <a:prstGeom prst="rect">
            <a:avLst/>
          </a:prstGeom>
        </p:spPr>
        <p:txBody>
          <a:bodyPr lIns="91425" tIns="91425" rIns="91425" bIns="91425" anchor="b" anchorCtr="0">
            <a:noAutofit/>
          </a:bodyPr>
          <a:lstStyle/>
          <a:p>
            <a:pPr algn="ctr" fontAlgn="base"/>
            <a:r>
              <a:rPr lang="en-US" sz="4000" dirty="0">
                <a:solidFill>
                  <a:schemeClr val="bg1"/>
                </a:solidFill>
              </a:rPr>
              <a:t>Cloud Based Conference Proceedings </a:t>
            </a:r>
            <a:r>
              <a:rPr lang="en-US" sz="4000" dirty="0" smtClean="0">
                <a:solidFill>
                  <a:schemeClr val="bg1"/>
                </a:solidFill>
              </a:rPr>
              <a:t>Storage</a:t>
            </a:r>
            <a:br>
              <a:rPr lang="en-US" sz="4000" dirty="0" smtClean="0">
                <a:solidFill>
                  <a:schemeClr val="bg1"/>
                </a:solidFill>
              </a:rPr>
            </a:br>
            <a:r>
              <a:rPr lang="en-US" sz="4000" dirty="0"/>
              <a:t>ISSN </a:t>
            </a:r>
            <a:r>
              <a:rPr lang="en-US" sz="4000" dirty="0" smtClean="0"/>
              <a:t>2476-017X</a:t>
            </a:r>
            <a:endParaRPr lang="en-US" sz="4000" dirty="0">
              <a:solidFill>
                <a:schemeClr val="bg1"/>
              </a:solidFill>
            </a:endParaRPr>
          </a:p>
        </p:txBody>
      </p:sp>
      <p:sp>
        <p:nvSpPr>
          <p:cNvPr id="9" name="Shape 644"/>
          <p:cNvSpPr/>
          <p:nvPr/>
        </p:nvSpPr>
        <p:spPr>
          <a:xfrm>
            <a:off x="2971800" y="438150"/>
            <a:ext cx="2286000" cy="1371600"/>
          </a:xfrm>
          <a:custGeom>
            <a:avLst/>
            <a:gdLst/>
            <a:ahLst/>
            <a:cxnLst/>
            <a:rect l="0" t="0" r="0" b="0"/>
            <a:pathLst>
              <a:path w="19198" h="10845" extrusionOk="0">
                <a:moveTo>
                  <a:pt x="7572" y="1"/>
                </a:moveTo>
                <a:lnTo>
                  <a:pt x="7108" y="25"/>
                </a:lnTo>
                <a:lnTo>
                  <a:pt x="6668" y="98"/>
                </a:lnTo>
                <a:lnTo>
                  <a:pt x="6229" y="196"/>
                </a:lnTo>
                <a:lnTo>
                  <a:pt x="5813" y="343"/>
                </a:lnTo>
                <a:lnTo>
                  <a:pt x="5423" y="538"/>
                </a:lnTo>
                <a:lnTo>
                  <a:pt x="5056" y="758"/>
                </a:lnTo>
                <a:lnTo>
                  <a:pt x="4714" y="1026"/>
                </a:lnTo>
                <a:lnTo>
                  <a:pt x="4397" y="1319"/>
                </a:lnTo>
                <a:lnTo>
                  <a:pt x="4104" y="1637"/>
                </a:lnTo>
                <a:lnTo>
                  <a:pt x="3835" y="1979"/>
                </a:lnTo>
                <a:lnTo>
                  <a:pt x="3615" y="2345"/>
                </a:lnTo>
                <a:lnTo>
                  <a:pt x="3420" y="2736"/>
                </a:lnTo>
                <a:lnTo>
                  <a:pt x="3273" y="3151"/>
                </a:lnTo>
                <a:lnTo>
                  <a:pt x="3151" y="3591"/>
                </a:lnTo>
                <a:lnTo>
                  <a:pt x="3102" y="4030"/>
                </a:lnTo>
                <a:lnTo>
                  <a:pt x="3078" y="4494"/>
                </a:lnTo>
                <a:lnTo>
                  <a:pt x="3078" y="4788"/>
                </a:lnTo>
                <a:lnTo>
                  <a:pt x="2712" y="4788"/>
                </a:lnTo>
                <a:lnTo>
                  <a:pt x="2419" y="4836"/>
                </a:lnTo>
                <a:lnTo>
                  <a:pt x="2125" y="4910"/>
                </a:lnTo>
                <a:lnTo>
                  <a:pt x="1832" y="5032"/>
                </a:lnTo>
                <a:lnTo>
                  <a:pt x="1588" y="5154"/>
                </a:lnTo>
                <a:lnTo>
                  <a:pt x="1320" y="5300"/>
                </a:lnTo>
                <a:lnTo>
                  <a:pt x="1100" y="5471"/>
                </a:lnTo>
                <a:lnTo>
                  <a:pt x="880" y="5667"/>
                </a:lnTo>
                <a:lnTo>
                  <a:pt x="685" y="5887"/>
                </a:lnTo>
                <a:lnTo>
                  <a:pt x="514" y="6131"/>
                </a:lnTo>
                <a:lnTo>
                  <a:pt x="367" y="6375"/>
                </a:lnTo>
                <a:lnTo>
                  <a:pt x="220" y="6644"/>
                </a:lnTo>
                <a:lnTo>
                  <a:pt x="123" y="6912"/>
                </a:lnTo>
                <a:lnTo>
                  <a:pt x="50" y="7205"/>
                </a:lnTo>
                <a:lnTo>
                  <a:pt x="1" y="7499"/>
                </a:lnTo>
                <a:lnTo>
                  <a:pt x="1" y="7816"/>
                </a:lnTo>
                <a:lnTo>
                  <a:pt x="1" y="8134"/>
                </a:lnTo>
                <a:lnTo>
                  <a:pt x="50" y="8427"/>
                </a:lnTo>
                <a:lnTo>
                  <a:pt x="123" y="8720"/>
                </a:lnTo>
                <a:lnTo>
                  <a:pt x="220" y="8988"/>
                </a:lnTo>
                <a:lnTo>
                  <a:pt x="367" y="9257"/>
                </a:lnTo>
                <a:lnTo>
                  <a:pt x="514" y="9501"/>
                </a:lnTo>
                <a:lnTo>
                  <a:pt x="685" y="9745"/>
                </a:lnTo>
                <a:lnTo>
                  <a:pt x="880" y="9965"/>
                </a:lnTo>
                <a:lnTo>
                  <a:pt x="1100" y="10161"/>
                </a:lnTo>
                <a:lnTo>
                  <a:pt x="1320" y="10332"/>
                </a:lnTo>
                <a:lnTo>
                  <a:pt x="1588" y="10478"/>
                </a:lnTo>
                <a:lnTo>
                  <a:pt x="1832" y="10600"/>
                </a:lnTo>
                <a:lnTo>
                  <a:pt x="2125" y="10722"/>
                </a:lnTo>
                <a:lnTo>
                  <a:pt x="2419" y="10796"/>
                </a:lnTo>
                <a:lnTo>
                  <a:pt x="2712" y="10844"/>
                </a:lnTo>
                <a:lnTo>
                  <a:pt x="16486" y="10844"/>
                </a:lnTo>
                <a:lnTo>
                  <a:pt x="16779" y="10796"/>
                </a:lnTo>
                <a:lnTo>
                  <a:pt x="17072" y="10722"/>
                </a:lnTo>
                <a:lnTo>
                  <a:pt x="17365" y="10600"/>
                </a:lnTo>
                <a:lnTo>
                  <a:pt x="17610" y="10478"/>
                </a:lnTo>
                <a:lnTo>
                  <a:pt x="17878" y="10332"/>
                </a:lnTo>
                <a:lnTo>
                  <a:pt x="18098" y="10161"/>
                </a:lnTo>
                <a:lnTo>
                  <a:pt x="18318" y="9965"/>
                </a:lnTo>
                <a:lnTo>
                  <a:pt x="18513" y="9745"/>
                </a:lnTo>
                <a:lnTo>
                  <a:pt x="18684" y="9501"/>
                </a:lnTo>
                <a:lnTo>
                  <a:pt x="18831" y="9257"/>
                </a:lnTo>
                <a:lnTo>
                  <a:pt x="18977" y="8988"/>
                </a:lnTo>
                <a:lnTo>
                  <a:pt x="19075" y="8720"/>
                </a:lnTo>
                <a:lnTo>
                  <a:pt x="19148" y="8427"/>
                </a:lnTo>
                <a:lnTo>
                  <a:pt x="19197" y="8134"/>
                </a:lnTo>
                <a:lnTo>
                  <a:pt x="19197" y="7816"/>
                </a:lnTo>
                <a:lnTo>
                  <a:pt x="19197" y="7499"/>
                </a:lnTo>
                <a:lnTo>
                  <a:pt x="19148" y="7205"/>
                </a:lnTo>
                <a:lnTo>
                  <a:pt x="19075" y="6912"/>
                </a:lnTo>
                <a:lnTo>
                  <a:pt x="18977" y="6644"/>
                </a:lnTo>
                <a:lnTo>
                  <a:pt x="18831" y="6375"/>
                </a:lnTo>
                <a:lnTo>
                  <a:pt x="18684" y="6131"/>
                </a:lnTo>
                <a:lnTo>
                  <a:pt x="18513" y="5887"/>
                </a:lnTo>
                <a:lnTo>
                  <a:pt x="18318" y="5667"/>
                </a:lnTo>
                <a:lnTo>
                  <a:pt x="18098" y="5471"/>
                </a:lnTo>
                <a:lnTo>
                  <a:pt x="17878" y="5300"/>
                </a:lnTo>
                <a:lnTo>
                  <a:pt x="17610" y="5154"/>
                </a:lnTo>
                <a:lnTo>
                  <a:pt x="17365" y="5032"/>
                </a:lnTo>
                <a:lnTo>
                  <a:pt x="17072" y="4910"/>
                </a:lnTo>
                <a:lnTo>
                  <a:pt x="16779" y="4836"/>
                </a:lnTo>
                <a:lnTo>
                  <a:pt x="16486" y="4788"/>
                </a:lnTo>
                <a:lnTo>
                  <a:pt x="15412" y="4788"/>
                </a:lnTo>
                <a:lnTo>
                  <a:pt x="15436" y="4494"/>
                </a:lnTo>
                <a:lnTo>
                  <a:pt x="15412" y="4201"/>
                </a:lnTo>
                <a:lnTo>
                  <a:pt x="15387" y="3933"/>
                </a:lnTo>
                <a:lnTo>
                  <a:pt x="15314" y="3664"/>
                </a:lnTo>
                <a:lnTo>
                  <a:pt x="15216" y="3420"/>
                </a:lnTo>
                <a:lnTo>
                  <a:pt x="15094" y="3176"/>
                </a:lnTo>
                <a:lnTo>
                  <a:pt x="14972" y="2956"/>
                </a:lnTo>
                <a:lnTo>
                  <a:pt x="14801" y="2736"/>
                </a:lnTo>
                <a:lnTo>
                  <a:pt x="14630" y="2541"/>
                </a:lnTo>
                <a:lnTo>
                  <a:pt x="14435" y="2370"/>
                </a:lnTo>
                <a:lnTo>
                  <a:pt x="14215" y="2199"/>
                </a:lnTo>
                <a:lnTo>
                  <a:pt x="13995" y="2077"/>
                </a:lnTo>
                <a:lnTo>
                  <a:pt x="13751" y="1954"/>
                </a:lnTo>
                <a:lnTo>
                  <a:pt x="13507" y="1857"/>
                </a:lnTo>
                <a:lnTo>
                  <a:pt x="13238" y="1784"/>
                </a:lnTo>
                <a:lnTo>
                  <a:pt x="12969" y="1759"/>
                </a:lnTo>
                <a:lnTo>
                  <a:pt x="12676" y="1735"/>
                </a:lnTo>
                <a:lnTo>
                  <a:pt x="12334" y="1759"/>
                </a:lnTo>
                <a:lnTo>
                  <a:pt x="11992" y="1832"/>
                </a:lnTo>
                <a:lnTo>
                  <a:pt x="11650" y="1930"/>
                </a:lnTo>
                <a:lnTo>
                  <a:pt x="11357" y="2077"/>
                </a:lnTo>
                <a:lnTo>
                  <a:pt x="11186" y="1857"/>
                </a:lnTo>
                <a:lnTo>
                  <a:pt x="11015" y="1637"/>
                </a:lnTo>
                <a:lnTo>
                  <a:pt x="10844" y="1417"/>
                </a:lnTo>
                <a:lnTo>
                  <a:pt x="10649" y="1222"/>
                </a:lnTo>
                <a:lnTo>
                  <a:pt x="10454" y="1051"/>
                </a:lnTo>
                <a:lnTo>
                  <a:pt x="10234" y="880"/>
                </a:lnTo>
                <a:lnTo>
                  <a:pt x="9990" y="709"/>
                </a:lnTo>
                <a:lnTo>
                  <a:pt x="9745" y="562"/>
                </a:lnTo>
                <a:lnTo>
                  <a:pt x="9501" y="440"/>
                </a:lnTo>
                <a:lnTo>
                  <a:pt x="9257" y="318"/>
                </a:lnTo>
                <a:lnTo>
                  <a:pt x="8988" y="220"/>
                </a:lnTo>
                <a:lnTo>
                  <a:pt x="8720" y="147"/>
                </a:lnTo>
                <a:lnTo>
                  <a:pt x="8427" y="74"/>
                </a:lnTo>
                <a:lnTo>
                  <a:pt x="8158" y="25"/>
                </a:lnTo>
                <a:lnTo>
                  <a:pt x="7865" y="1"/>
                </a:lnTo>
                <a:close/>
              </a:path>
            </a:pathLst>
          </a:custGeom>
          <a:solidFill>
            <a:srgbClr val="FFFFFF"/>
          </a:solidFill>
          <a:ln>
            <a:noFill/>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275161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428749"/>
            <a:ext cx="6019800" cy="2819401"/>
          </a:xfrm>
          <a:prstGeom prst="rect">
            <a:avLst/>
          </a:prstGeom>
        </p:spPr>
      </p:pic>
      <p:sp>
        <p:nvSpPr>
          <p:cNvPr id="253" name="Shape 253"/>
          <p:cNvSpPr txBox="1">
            <a:spLocks noGrp="1"/>
          </p:cNvSpPr>
          <p:nvPr>
            <p:ph type="title"/>
          </p:nvPr>
        </p:nvSpPr>
        <p:spPr>
          <a:xfrm>
            <a:off x="735875" y="476100"/>
            <a:ext cx="6045925" cy="697500"/>
          </a:xfrm>
          <a:prstGeom prst="rect">
            <a:avLst/>
          </a:prstGeom>
        </p:spPr>
        <p:txBody>
          <a:bodyPr lIns="91425" tIns="91425" rIns="91425" bIns="91425" anchor="b" anchorCtr="0">
            <a:noAutofit/>
          </a:bodyPr>
          <a:lstStyle/>
          <a:p>
            <a:pPr fontAlgn="base"/>
            <a:r>
              <a:rPr lang="en-US" sz="2800" dirty="0"/>
              <a:t>Global </a:t>
            </a:r>
            <a:r>
              <a:rPr lang="en-US" sz="2800" dirty="0" smtClean="0"/>
              <a:t>Proceedings Repository</a:t>
            </a:r>
            <a:endParaRPr lang="en-US" sz="2800" dirty="0"/>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Shape 310"/>
          <p:cNvSpPr txBox="1">
            <a:spLocks noGrp="1"/>
          </p:cNvSpPr>
          <p:nvPr>
            <p:ph type="title"/>
          </p:nvPr>
        </p:nvSpPr>
        <p:spPr>
          <a:xfrm>
            <a:off x="717775" y="780900"/>
            <a:ext cx="4263900" cy="697500"/>
          </a:xfrm>
          <a:prstGeom prst="rect">
            <a:avLst/>
          </a:prstGeom>
        </p:spPr>
        <p:txBody>
          <a:bodyPr lIns="91425" tIns="91425" rIns="91425" bIns="91425" anchor="b" anchorCtr="0">
            <a:noAutofit/>
          </a:bodyPr>
          <a:lstStyle/>
          <a:p>
            <a:pPr fontAlgn="base"/>
            <a:r>
              <a:rPr lang="en-US" dirty="0"/>
              <a:t>Global Proceedings Repository </a:t>
            </a:r>
            <a:r>
              <a:rPr lang="en-US" dirty="0" smtClean="0"/>
              <a:t/>
            </a:r>
            <a:br>
              <a:rPr lang="en-US" dirty="0" smtClean="0"/>
            </a:br>
            <a:r>
              <a:rPr lang="en-US" dirty="0" smtClean="0"/>
              <a:t>ISSN </a:t>
            </a:r>
            <a:r>
              <a:rPr lang="en-US" dirty="0"/>
              <a:t>2476-017X</a:t>
            </a:r>
          </a:p>
        </p:txBody>
      </p:sp>
      <p:sp>
        <p:nvSpPr>
          <p:cNvPr id="311" name="Shape 311"/>
          <p:cNvSpPr txBox="1">
            <a:spLocks noGrp="1"/>
          </p:cNvSpPr>
          <p:nvPr>
            <p:ph type="body" idx="1"/>
          </p:nvPr>
        </p:nvSpPr>
        <p:spPr>
          <a:xfrm>
            <a:off x="717775" y="1513574"/>
            <a:ext cx="4263900" cy="3031200"/>
          </a:xfrm>
          <a:prstGeom prst="rect">
            <a:avLst/>
          </a:prstGeom>
        </p:spPr>
        <p:txBody>
          <a:bodyPr lIns="91425" tIns="91425" rIns="91425" bIns="91425" anchor="t" anchorCtr="0">
            <a:noAutofit/>
          </a:bodyPr>
          <a:lstStyle/>
          <a:p>
            <a:pPr lvl="0">
              <a:buNone/>
            </a:pPr>
            <a:r>
              <a:rPr lang="en-US" dirty="0"/>
              <a:t>The Global Proceedings Repository publishes proceedings of conferences organized by the American Research Foundation and by its affiliated projects and global partners.</a:t>
            </a:r>
            <a:endParaRPr lang="en"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286"/>
            <a:ext cx="4114800" cy="514121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735875" y="476100"/>
            <a:ext cx="6045925" cy="697500"/>
          </a:xfrm>
          <a:prstGeom prst="rect">
            <a:avLst/>
          </a:prstGeom>
        </p:spPr>
        <p:txBody>
          <a:bodyPr lIns="91425" tIns="91425" rIns="91425" bIns="91425" anchor="b" anchorCtr="0">
            <a:noAutofit/>
          </a:bodyPr>
          <a:lstStyle/>
          <a:p>
            <a:pPr lvl="0" rtl="0">
              <a:spcBef>
                <a:spcPts val="0"/>
              </a:spcBef>
              <a:buNone/>
            </a:pPr>
            <a:r>
              <a:rPr lang="en" sz="3200" dirty="0" smtClean="0">
                <a:solidFill>
                  <a:schemeClr val="bg1"/>
                </a:solidFill>
              </a:rPr>
              <a:t>Arab Conference Network</a:t>
            </a:r>
            <a:endParaRPr lang="en" sz="32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352550"/>
            <a:ext cx="6248400" cy="3048000"/>
          </a:xfrm>
          <a:prstGeom prst="rect">
            <a:avLst/>
          </a:prstGeom>
        </p:spPr>
      </p:pic>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213250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82" y="214275"/>
            <a:ext cx="5143500" cy="5143500"/>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666" y="4019550"/>
            <a:ext cx="2505933" cy="50659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030" y="633542"/>
            <a:ext cx="1563569" cy="928557"/>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7665" y="2786025"/>
            <a:ext cx="1000443" cy="739072"/>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76715" y="1428750"/>
            <a:ext cx="1000443" cy="77645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76800" y="204750"/>
            <a:ext cx="2162175" cy="714542"/>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19700" y="4106030"/>
            <a:ext cx="2366850" cy="810565"/>
          </a:xfrm>
          <a:prstGeom prst="rect">
            <a:avLst/>
          </a:prstGeom>
        </p:spPr>
      </p:pic>
    </p:spTree>
    <p:extLst>
      <p:ext uri="{BB962C8B-B14F-4D97-AF65-F5344CB8AC3E}">
        <p14:creationId xmlns:p14="http://schemas.microsoft.com/office/powerpoint/2010/main" val="460557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body" idx="1"/>
          </p:nvPr>
        </p:nvSpPr>
        <p:spPr>
          <a:xfrm>
            <a:off x="152400" y="971550"/>
            <a:ext cx="3352800" cy="3962400"/>
          </a:xfrm>
          <a:prstGeom prst="rect">
            <a:avLst/>
          </a:prstGeom>
        </p:spPr>
        <p:txBody>
          <a:bodyPr lIns="91425" tIns="91425" rIns="91425" bIns="91425" anchor="t" anchorCtr="0">
            <a:noAutofit/>
          </a:bodyPr>
          <a:lstStyle/>
          <a:p>
            <a:pPr lvl="0" rtl="0">
              <a:spcBef>
                <a:spcPts val="0"/>
              </a:spcBef>
              <a:buNone/>
            </a:pPr>
            <a:r>
              <a:rPr lang="en" b="1" dirty="0" smtClean="0">
                <a:solidFill>
                  <a:srgbClr val="92D050"/>
                </a:solidFill>
              </a:rPr>
              <a:t>Universities</a:t>
            </a:r>
            <a:endParaRPr lang="en" b="1" dirty="0">
              <a:solidFill>
                <a:srgbClr val="92D050"/>
              </a:solidFill>
            </a:endParaRPr>
          </a:p>
          <a:p>
            <a:pPr marL="285750" indent="-285750"/>
            <a:r>
              <a:rPr lang="en" dirty="0" smtClean="0"/>
              <a:t>Publish Arabic conference proceedings</a:t>
            </a:r>
          </a:p>
          <a:p>
            <a:pPr marL="285750" indent="-285750"/>
            <a:r>
              <a:rPr lang="en" dirty="0" smtClean="0"/>
              <a:t>Free Online Access</a:t>
            </a:r>
          </a:p>
          <a:p>
            <a:pPr marL="285750" indent="-285750"/>
            <a:r>
              <a:rPr lang="en" dirty="0" smtClean="0"/>
              <a:t>Advertise</a:t>
            </a:r>
            <a:r>
              <a:rPr lang="en-US" dirty="0" smtClean="0"/>
              <a:t>&amp; </a:t>
            </a:r>
            <a:r>
              <a:rPr lang="en" dirty="0" smtClean="0"/>
              <a:t>Promote conferences</a:t>
            </a:r>
          </a:p>
          <a:p>
            <a:pPr marL="285750" indent="-285750"/>
            <a:r>
              <a:rPr lang="en" dirty="0" smtClean="0"/>
              <a:t>Free Paper Templates</a:t>
            </a:r>
          </a:p>
          <a:p>
            <a:pPr marL="285750" indent="-285750"/>
            <a:r>
              <a:rPr lang="en" dirty="0" smtClean="0"/>
              <a:t>Conference Impact Factor</a:t>
            </a:r>
          </a:p>
          <a:p>
            <a:pPr marL="285750" indent="-285750"/>
            <a:r>
              <a:rPr lang="en" dirty="0" smtClean="0"/>
              <a:t>Global Recognition</a:t>
            </a:r>
          </a:p>
          <a:p>
            <a:pPr marL="285750" indent="-285750"/>
            <a:r>
              <a:rPr lang="en" dirty="0" smtClean="0"/>
              <a:t>Indexing of Conference Proceedings with Google Scholar and with a ISSN No.</a:t>
            </a:r>
          </a:p>
          <a:p>
            <a:pPr marL="285750" indent="-285750"/>
            <a:r>
              <a:rPr lang="en" dirty="0" smtClean="0"/>
              <a:t>Conference Access Statistics</a:t>
            </a:r>
          </a:p>
          <a:p>
            <a:pPr marL="285750" indent="-285750"/>
            <a:r>
              <a:rPr lang="en" dirty="0" smtClean="0"/>
              <a:t>Video Coverage</a:t>
            </a:r>
          </a:p>
          <a:p>
            <a:pPr lvl="0">
              <a:spcBef>
                <a:spcPts val="0"/>
              </a:spcBef>
              <a:buNone/>
            </a:pPr>
            <a:endParaRPr lang="en" dirty="0"/>
          </a:p>
        </p:txBody>
      </p:sp>
      <p:sp>
        <p:nvSpPr>
          <p:cNvPr id="296" name="Shape 296"/>
          <p:cNvSpPr txBox="1">
            <a:spLocks noGrp="1"/>
          </p:cNvSpPr>
          <p:nvPr>
            <p:ph type="title"/>
          </p:nvPr>
        </p:nvSpPr>
        <p:spPr>
          <a:xfrm>
            <a:off x="228600" y="209550"/>
            <a:ext cx="5917199" cy="697500"/>
          </a:xfrm>
          <a:prstGeom prst="rect">
            <a:avLst/>
          </a:prstGeom>
        </p:spPr>
        <p:txBody>
          <a:bodyPr lIns="91425" tIns="91425" rIns="91425" bIns="91425" anchor="b" anchorCtr="0">
            <a:noAutofit/>
          </a:bodyPr>
          <a:lstStyle/>
          <a:p>
            <a:pPr lvl="0">
              <a:spcBef>
                <a:spcPts val="0"/>
              </a:spcBef>
              <a:buNone/>
            </a:pPr>
            <a:r>
              <a:rPr lang="en" dirty="0" smtClean="0">
                <a:solidFill>
                  <a:schemeClr val="bg1"/>
                </a:solidFill>
              </a:rPr>
              <a:t>Arab Conference Network Services</a:t>
            </a:r>
            <a:endParaRPr lang="en" dirty="0">
              <a:solidFill>
                <a:schemeClr val="bg1"/>
              </a:solidFill>
            </a:endParaRPr>
          </a:p>
        </p:txBody>
      </p:sp>
      <p:sp>
        <p:nvSpPr>
          <p:cNvPr id="297" name="Shape 297"/>
          <p:cNvSpPr txBox="1">
            <a:spLocks noGrp="1"/>
          </p:cNvSpPr>
          <p:nvPr>
            <p:ph type="body" idx="2"/>
          </p:nvPr>
        </p:nvSpPr>
        <p:spPr>
          <a:xfrm>
            <a:off x="3505200" y="971550"/>
            <a:ext cx="3200400" cy="3962400"/>
          </a:xfrm>
          <a:prstGeom prst="rect">
            <a:avLst/>
          </a:prstGeom>
        </p:spPr>
        <p:txBody>
          <a:bodyPr lIns="91425" tIns="91425" rIns="91425" bIns="91425" anchor="t" anchorCtr="0">
            <a:noAutofit/>
          </a:bodyPr>
          <a:lstStyle/>
          <a:p>
            <a:pPr lvl="0" rtl="0">
              <a:spcBef>
                <a:spcPts val="0"/>
              </a:spcBef>
              <a:buNone/>
            </a:pPr>
            <a:r>
              <a:rPr lang="en" b="1" dirty="0" smtClean="0">
                <a:solidFill>
                  <a:srgbClr val="92D050"/>
                </a:solidFill>
              </a:rPr>
              <a:t>Authors</a:t>
            </a:r>
            <a:endParaRPr lang="en" b="1" dirty="0">
              <a:solidFill>
                <a:srgbClr val="92D050"/>
              </a:solidFill>
            </a:endParaRPr>
          </a:p>
          <a:p>
            <a:pPr marL="285750" indent="-285750"/>
            <a:r>
              <a:rPr lang="en" dirty="0" smtClean="0"/>
              <a:t>Publsih your paepr online</a:t>
            </a:r>
          </a:p>
          <a:p>
            <a:pPr marL="285750" indent="-285750"/>
            <a:r>
              <a:rPr lang="en" dirty="0" smtClean="0"/>
              <a:t>Papers assigned DOI numbers</a:t>
            </a:r>
          </a:p>
          <a:p>
            <a:pPr marL="285750" indent="-285750"/>
            <a:r>
              <a:rPr lang="en" dirty="0" smtClean="0"/>
              <a:t>Papers receive QR Code and Short URL</a:t>
            </a:r>
          </a:p>
          <a:p>
            <a:pPr marL="285750" indent="-285750"/>
            <a:r>
              <a:rPr lang="en" dirty="0" smtClean="0"/>
              <a:t>Statistices</a:t>
            </a:r>
          </a:p>
          <a:p>
            <a:pPr marL="285750" indent="-285750"/>
            <a:r>
              <a:rPr lang="en" dirty="0" smtClean="0"/>
              <a:t>Preservation through LOCKSS</a:t>
            </a:r>
          </a:p>
          <a:p>
            <a:pPr marL="285750" indent="-285750"/>
            <a:r>
              <a:rPr lang="en" dirty="0" smtClean="0"/>
              <a:t>Publishe </a:t>
            </a:r>
            <a:r>
              <a:rPr lang="en" dirty="0"/>
              <a:t>p</a:t>
            </a:r>
            <a:r>
              <a:rPr lang="en" dirty="0" smtClean="0"/>
              <a:t>rofile online</a:t>
            </a:r>
          </a:p>
          <a:p>
            <a:pPr marL="285750" indent="-285750"/>
            <a:r>
              <a:rPr lang="en-US" dirty="0" smtClean="0"/>
              <a:t>P</a:t>
            </a:r>
            <a:r>
              <a:rPr lang="en" dirty="0" smtClean="0"/>
              <a:t>apers indexed online</a:t>
            </a:r>
          </a:p>
          <a:p>
            <a:pPr marL="285750" indent="-285750"/>
            <a:r>
              <a:rPr lang="en" dirty="0" smtClean="0"/>
              <a:t>Receive Citations and improve Impact Facotr </a:t>
            </a:r>
          </a:p>
          <a:p>
            <a:pPr marL="285750" indent="-285750"/>
            <a:r>
              <a:rPr lang="en" dirty="0" smtClean="0"/>
              <a:t>Global Recognition </a:t>
            </a:r>
            <a:endParaRPr lang="en"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sp>
        <p:nvSpPr>
          <p:cNvPr id="349" name="Shape 349"/>
          <p:cNvSpPr txBox="1">
            <a:spLocks noGrp="1"/>
          </p:cNvSpPr>
          <p:nvPr>
            <p:ph type="ctrTitle" idx="4294967295"/>
          </p:nvPr>
        </p:nvSpPr>
        <p:spPr>
          <a:xfrm>
            <a:off x="685800" y="0"/>
            <a:ext cx="7772400" cy="5143499"/>
          </a:xfrm>
          <a:prstGeom prst="rect">
            <a:avLst/>
          </a:prstGeom>
        </p:spPr>
        <p:txBody>
          <a:bodyPr lIns="91425" tIns="91425" rIns="91425" bIns="91425" anchor="ctr" anchorCtr="0">
            <a:noAutofit/>
          </a:bodyPr>
          <a:lstStyle/>
          <a:p>
            <a:pPr lvl="0"/>
            <a:r>
              <a:rPr lang="en-US" sz="4400" dirty="0" smtClean="0">
                <a:solidFill>
                  <a:schemeClr val="bg1"/>
                </a:solidFill>
              </a:rPr>
              <a:t>ARF DOI </a:t>
            </a:r>
            <a:r>
              <a:rPr lang="en-US" sz="4400" dirty="0">
                <a:solidFill>
                  <a:srgbClr val="004046"/>
                </a:solidFill>
              </a:rPr>
              <a:t/>
            </a:r>
            <a:br>
              <a:rPr lang="en-US" sz="4400" dirty="0">
                <a:solidFill>
                  <a:srgbClr val="004046"/>
                </a:solidFill>
              </a:rPr>
            </a:br>
            <a:r>
              <a:rPr lang="en-US" sz="4400" dirty="0" smtClean="0">
                <a:solidFill>
                  <a:srgbClr val="004046"/>
                </a:solidFill>
              </a:rPr>
              <a:t/>
            </a:r>
            <a:br>
              <a:rPr lang="en-US" sz="4400" dirty="0" smtClean="0">
                <a:solidFill>
                  <a:srgbClr val="004046"/>
                </a:solidFill>
              </a:rPr>
            </a:br>
            <a:r>
              <a:rPr lang="en-US" sz="4400" dirty="0" smtClean="0">
                <a:solidFill>
                  <a:srgbClr val="004046"/>
                </a:solidFill>
              </a:rPr>
              <a:t>10.24897/acn.64.68.10</a:t>
            </a:r>
            <a:r>
              <a:rPr lang="en-US" sz="7200" dirty="0" smtClean="0">
                <a:solidFill>
                  <a:srgbClr val="004046"/>
                </a:solidFill>
              </a:rPr>
              <a:t/>
            </a:r>
            <a:br>
              <a:rPr lang="en-US" sz="7200" dirty="0" smtClean="0">
                <a:solidFill>
                  <a:srgbClr val="004046"/>
                </a:solidFill>
              </a:rPr>
            </a:br>
            <a:r>
              <a:rPr lang="en" sz="1800" b="0" dirty="0" smtClean="0">
                <a:solidFill>
                  <a:srgbClr val="EFEFEF"/>
                </a:solidFill>
                <a:latin typeface="PT Serif"/>
                <a:ea typeface="PT Serif"/>
                <a:cs typeface="PT Serif"/>
                <a:sym typeface="PT Serif"/>
              </a:rPr>
              <a:t>First of its kind in the Arab World?</a:t>
            </a:r>
            <a:endParaRPr lang="en" sz="1800" b="0" dirty="0">
              <a:solidFill>
                <a:srgbClr val="EFEFEF"/>
              </a:solidFill>
              <a:latin typeface="PT Serif"/>
              <a:ea typeface="PT Serif"/>
              <a:cs typeface="PT Serif"/>
              <a:sym typeface="PT Serif"/>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285750"/>
            <a:ext cx="2743200" cy="234315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sp>
        <p:nvSpPr>
          <p:cNvPr id="349" name="Shape 349"/>
          <p:cNvSpPr txBox="1">
            <a:spLocks noGrp="1"/>
          </p:cNvSpPr>
          <p:nvPr>
            <p:ph type="ctrTitle" idx="4294967295"/>
          </p:nvPr>
        </p:nvSpPr>
        <p:spPr>
          <a:xfrm>
            <a:off x="685800" y="0"/>
            <a:ext cx="7772400" cy="5143499"/>
          </a:xfrm>
          <a:prstGeom prst="rect">
            <a:avLst/>
          </a:prstGeom>
        </p:spPr>
        <p:txBody>
          <a:bodyPr lIns="91425" tIns="91425" rIns="91425" bIns="91425" anchor="ctr" anchorCtr="0">
            <a:noAutofit/>
          </a:bodyPr>
          <a:lstStyle/>
          <a:p>
            <a:r>
              <a:rPr lang="en-US" sz="4400" dirty="0" smtClean="0">
                <a:solidFill>
                  <a:schemeClr val="bg1"/>
                </a:solidFill>
              </a:rPr>
              <a:t/>
            </a:r>
            <a:br>
              <a:rPr lang="en-US" sz="4400" dirty="0" smtClean="0">
                <a:solidFill>
                  <a:schemeClr val="bg1"/>
                </a:solidFill>
              </a:rPr>
            </a:br>
            <a:r>
              <a:rPr lang="en-US" sz="4400" dirty="0">
                <a:solidFill>
                  <a:schemeClr val="bg1"/>
                </a:solidFill>
              </a:rPr>
              <a:t/>
            </a:r>
            <a:br>
              <a:rPr lang="en-US" sz="4400" dirty="0">
                <a:solidFill>
                  <a:schemeClr val="bg1"/>
                </a:solidFill>
              </a:rPr>
            </a:br>
            <a:r>
              <a:rPr lang="en-US" sz="4400" dirty="0" smtClean="0">
                <a:solidFill>
                  <a:schemeClr val="bg1"/>
                </a:solidFill>
              </a:rPr>
              <a:t>Crossref.org</a:t>
            </a:r>
            <a:br>
              <a:rPr lang="en-US" sz="4400" dirty="0" smtClean="0">
                <a:solidFill>
                  <a:schemeClr val="bg1"/>
                </a:solidFill>
              </a:rPr>
            </a:br>
            <a:r>
              <a:rPr lang="en-US" sz="2000" b="0" dirty="0">
                <a:solidFill>
                  <a:schemeClr val="bg1"/>
                </a:solidFill>
              </a:rPr>
              <a:t>Structuring and processing metadata</a:t>
            </a:r>
            <a:r>
              <a:rPr lang="en-US" sz="4400" b="0" dirty="0"/>
              <a:t/>
            </a:r>
            <a:br>
              <a:rPr lang="en-US" sz="4400" b="0" dirty="0"/>
            </a:br>
            <a:r>
              <a:rPr lang="en-US" sz="4400" dirty="0">
                <a:solidFill>
                  <a:srgbClr val="004046"/>
                </a:solidFill>
              </a:rPr>
              <a:t/>
            </a:r>
            <a:br>
              <a:rPr lang="en-US" sz="4400" dirty="0">
                <a:solidFill>
                  <a:srgbClr val="004046"/>
                </a:solidFill>
              </a:rPr>
            </a:br>
            <a:r>
              <a:rPr lang="en-US" sz="4400" dirty="0" smtClean="0">
                <a:solidFill>
                  <a:srgbClr val="004046"/>
                </a:solidFill>
              </a:rPr>
              <a:t/>
            </a:r>
            <a:br>
              <a:rPr lang="en-US" sz="4400" dirty="0" smtClean="0">
                <a:solidFill>
                  <a:srgbClr val="004046"/>
                </a:solidFill>
              </a:rPr>
            </a:br>
            <a:endParaRPr lang="en" sz="1800" b="0" dirty="0">
              <a:solidFill>
                <a:srgbClr val="EFEFEF"/>
              </a:solidFill>
              <a:latin typeface="PT Serif"/>
              <a:ea typeface="PT Serif"/>
              <a:cs typeface="PT Serif"/>
              <a:sym typeface="PT Serif"/>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666750"/>
            <a:ext cx="2438400" cy="929640"/>
          </a:xfrm>
          <a:prstGeom prst="rect">
            <a:avLst/>
          </a:prstGeom>
        </p:spPr>
      </p:pic>
    </p:spTree>
    <p:extLst>
      <p:ext uri="{BB962C8B-B14F-4D97-AF65-F5344CB8AC3E}">
        <p14:creationId xmlns:p14="http://schemas.microsoft.com/office/powerpoint/2010/main" val="7049201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sp>
        <p:nvSpPr>
          <p:cNvPr id="349" name="Shape 349"/>
          <p:cNvSpPr txBox="1">
            <a:spLocks noGrp="1"/>
          </p:cNvSpPr>
          <p:nvPr>
            <p:ph type="ctrTitle" idx="4294967295"/>
          </p:nvPr>
        </p:nvSpPr>
        <p:spPr>
          <a:xfrm>
            <a:off x="685800" y="0"/>
            <a:ext cx="7772400" cy="5143499"/>
          </a:xfrm>
          <a:prstGeom prst="rect">
            <a:avLst/>
          </a:prstGeom>
        </p:spPr>
        <p:txBody>
          <a:bodyPr lIns="91425" tIns="91425" rIns="91425" bIns="91425" anchor="ctr" anchorCtr="0">
            <a:noAutofit/>
          </a:bodyPr>
          <a:lstStyle/>
          <a:p>
            <a:r>
              <a:rPr lang="en-US" sz="4400" dirty="0" smtClean="0">
                <a:solidFill>
                  <a:schemeClr val="bg1"/>
                </a:solidFill>
              </a:rPr>
              <a:t/>
            </a:r>
            <a:br>
              <a:rPr lang="en-US" sz="4400" dirty="0" smtClean="0">
                <a:solidFill>
                  <a:schemeClr val="bg1"/>
                </a:solidFill>
              </a:rPr>
            </a:br>
            <a:r>
              <a:rPr lang="en-US" sz="4400" dirty="0" smtClean="0">
                <a:solidFill>
                  <a:schemeClr val="bg1"/>
                </a:solidFill>
              </a:rPr>
              <a:t/>
            </a:r>
            <a:br>
              <a:rPr lang="en-US" sz="4400" dirty="0" smtClean="0">
                <a:solidFill>
                  <a:schemeClr val="bg1"/>
                </a:solidFill>
              </a:rPr>
            </a:br>
            <a:r>
              <a:rPr lang="en-US" sz="4400" dirty="0" smtClean="0">
                <a:solidFill>
                  <a:schemeClr val="bg1"/>
                </a:solidFill>
              </a:rPr>
              <a:t>LOCKSS</a:t>
            </a:r>
            <a:r>
              <a:rPr lang="en-US" sz="7200" dirty="0" smtClean="0">
                <a:solidFill>
                  <a:srgbClr val="004046"/>
                </a:solidFill>
              </a:rPr>
              <a:t/>
            </a:r>
            <a:br>
              <a:rPr lang="en-US" sz="7200" dirty="0" smtClean="0">
                <a:solidFill>
                  <a:srgbClr val="004046"/>
                </a:solidFill>
              </a:rPr>
            </a:br>
            <a:r>
              <a:rPr lang="en" sz="1800" b="0" dirty="0" smtClean="0">
                <a:solidFill>
                  <a:srgbClr val="EFEFEF"/>
                </a:solidFill>
                <a:latin typeface="PT Serif"/>
                <a:ea typeface="PT Serif"/>
                <a:cs typeface="PT Serif"/>
                <a:sym typeface="PT Serif"/>
              </a:rPr>
              <a:t>Stanford University</a:t>
            </a:r>
            <a:r>
              <a:rPr lang="ar-JO" sz="1800" dirty="0"/>
              <a:t/>
            </a:r>
            <a:br>
              <a:rPr lang="ar-JO" sz="1800" dirty="0"/>
            </a:br>
            <a:r>
              <a:rPr lang="en-US" sz="1800" b="0" dirty="0">
                <a:solidFill>
                  <a:srgbClr val="EFEFEF"/>
                </a:solidFill>
                <a:latin typeface="PT Serif"/>
                <a:ea typeface="PT Serif"/>
                <a:cs typeface="PT Serif"/>
              </a:rPr>
              <a:t>Simon Fraser University </a:t>
            </a:r>
            <a:br>
              <a:rPr lang="en-US" sz="1800" b="0" dirty="0">
                <a:solidFill>
                  <a:srgbClr val="EFEFEF"/>
                </a:solidFill>
                <a:latin typeface="PT Serif"/>
                <a:ea typeface="PT Serif"/>
                <a:cs typeface="PT Serif"/>
              </a:rPr>
            </a:br>
            <a:r>
              <a:rPr lang="en-US" sz="1800" b="0" dirty="0">
                <a:solidFill>
                  <a:srgbClr val="EFEFEF"/>
                </a:solidFill>
                <a:latin typeface="PT Serif"/>
                <a:ea typeface="PT Serif"/>
                <a:cs typeface="PT Serif"/>
              </a:rPr>
              <a:t>Indiana University </a:t>
            </a:r>
            <a:br>
              <a:rPr lang="en-US" sz="1800" b="0" dirty="0">
                <a:solidFill>
                  <a:srgbClr val="EFEFEF"/>
                </a:solidFill>
                <a:latin typeface="PT Serif"/>
                <a:ea typeface="PT Serif"/>
                <a:cs typeface="PT Serif"/>
              </a:rPr>
            </a:br>
            <a:r>
              <a:rPr lang="en-US" sz="1800" b="0" dirty="0" err="1" smtClean="0">
                <a:solidFill>
                  <a:srgbClr val="EFEFEF"/>
                </a:solidFill>
                <a:latin typeface="PT Serif"/>
                <a:ea typeface="PT Serif"/>
                <a:cs typeface="PT Serif"/>
              </a:rPr>
              <a:t>University</a:t>
            </a:r>
            <a:r>
              <a:rPr lang="en-US" sz="1800" b="0" dirty="0" smtClean="0">
                <a:solidFill>
                  <a:srgbClr val="EFEFEF"/>
                </a:solidFill>
                <a:latin typeface="PT Serif"/>
                <a:ea typeface="PT Serif"/>
                <a:cs typeface="PT Serif"/>
              </a:rPr>
              <a:t> </a:t>
            </a:r>
            <a:r>
              <a:rPr lang="en-US" sz="1800" b="0" dirty="0">
                <a:solidFill>
                  <a:srgbClr val="EFEFEF"/>
                </a:solidFill>
                <a:latin typeface="PT Serif"/>
                <a:ea typeface="PT Serif"/>
                <a:cs typeface="PT Serif"/>
              </a:rPr>
              <a:t>of Alberta </a:t>
            </a:r>
            <a:br>
              <a:rPr lang="en-US" sz="1800" b="0" dirty="0">
                <a:solidFill>
                  <a:srgbClr val="EFEFEF"/>
                </a:solidFill>
                <a:latin typeface="PT Serif"/>
                <a:ea typeface="PT Serif"/>
                <a:cs typeface="PT Serif"/>
              </a:rPr>
            </a:br>
            <a:r>
              <a:rPr lang="en-US" sz="1800" b="0" dirty="0">
                <a:solidFill>
                  <a:srgbClr val="EFEFEF"/>
                </a:solidFill>
                <a:latin typeface="PT Serif"/>
                <a:ea typeface="PT Serif"/>
                <a:cs typeface="PT Serif"/>
              </a:rPr>
              <a:t>University of British Columbia </a:t>
            </a:r>
            <a:br>
              <a:rPr lang="en-US" sz="1800" b="0" dirty="0">
                <a:solidFill>
                  <a:srgbClr val="EFEFEF"/>
                </a:solidFill>
                <a:latin typeface="PT Serif"/>
                <a:ea typeface="PT Serif"/>
                <a:cs typeface="PT Serif"/>
              </a:rPr>
            </a:br>
            <a:r>
              <a:rPr lang="en-US" sz="1800" b="0" dirty="0">
                <a:solidFill>
                  <a:srgbClr val="EFEFEF"/>
                </a:solidFill>
                <a:latin typeface="PT Serif"/>
                <a:ea typeface="PT Serif"/>
                <a:cs typeface="PT Serif"/>
              </a:rPr>
              <a:t>University of Pittsburgh </a:t>
            </a:r>
            <a:br>
              <a:rPr lang="en-US" sz="1800" b="0" dirty="0">
                <a:solidFill>
                  <a:srgbClr val="EFEFEF"/>
                </a:solidFill>
                <a:latin typeface="PT Serif"/>
                <a:ea typeface="PT Serif"/>
                <a:cs typeface="PT Serif"/>
              </a:rPr>
            </a:br>
            <a:r>
              <a:rPr lang="en-US" sz="1800" b="0" dirty="0">
                <a:solidFill>
                  <a:srgbClr val="EFEFEF"/>
                </a:solidFill>
                <a:latin typeface="PT Serif"/>
                <a:ea typeface="PT Serif"/>
                <a:cs typeface="PT Serif"/>
              </a:rPr>
              <a:t>University of Victoria</a:t>
            </a:r>
            <a:br>
              <a:rPr lang="en-US" sz="1800" b="0" dirty="0">
                <a:solidFill>
                  <a:srgbClr val="EFEFEF"/>
                </a:solidFill>
                <a:latin typeface="PT Serif"/>
                <a:ea typeface="PT Serif"/>
                <a:cs typeface="PT Serif"/>
              </a:rPr>
            </a:br>
            <a:endParaRPr lang="en" sz="1800" b="0" dirty="0">
              <a:solidFill>
                <a:srgbClr val="EFEFEF"/>
              </a:solidFill>
              <a:latin typeface="PT Serif"/>
              <a:ea typeface="PT Serif"/>
              <a:cs typeface="PT Serif"/>
              <a:sym typeface="PT Serif"/>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625" y="514350"/>
            <a:ext cx="3228975" cy="990600"/>
          </a:xfrm>
          <a:prstGeom prst="rect">
            <a:avLst/>
          </a:prstGeom>
        </p:spPr>
      </p:pic>
    </p:spTree>
    <p:extLst>
      <p:ext uri="{BB962C8B-B14F-4D97-AF65-F5344CB8AC3E}">
        <p14:creationId xmlns:p14="http://schemas.microsoft.com/office/powerpoint/2010/main" val="29314338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sp>
        <p:nvSpPr>
          <p:cNvPr id="349" name="Shape 349"/>
          <p:cNvSpPr txBox="1">
            <a:spLocks noGrp="1"/>
          </p:cNvSpPr>
          <p:nvPr>
            <p:ph type="ctrTitle" idx="4294967295"/>
          </p:nvPr>
        </p:nvSpPr>
        <p:spPr>
          <a:xfrm>
            <a:off x="685800" y="0"/>
            <a:ext cx="7772400" cy="5143499"/>
          </a:xfrm>
          <a:prstGeom prst="rect">
            <a:avLst/>
          </a:prstGeom>
        </p:spPr>
        <p:txBody>
          <a:bodyPr lIns="91425" tIns="91425" rIns="91425" bIns="91425" anchor="ctr" anchorCtr="0">
            <a:noAutofit/>
          </a:bodyPr>
          <a:lstStyle/>
          <a:p>
            <a:r>
              <a:rPr lang="en-US" sz="3600" dirty="0" smtClean="0">
                <a:solidFill>
                  <a:schemeClr val="bg1"/>
                </a:solidFill>
              </a:rPr>
              <a:t>Platform using PKP</a:t>
            </a:r>
            <a:br>
              <a:rPr lang="en-US" sz="3600" dirty="0" smtClean="0">
                <a:solidFill>
                  <a:schemeClr val="bg1"/>
                </a:solidFill>
              </a:rPr>
            </a:br>
            <a:r>
              <a:rPr lang="en-US" sz="2000" b="0" dirty="0" smtClean="0">
                <a:solidFill>
                  <a:schemeClr val="bg1"/>
                </a:solidFill>
              </a:rPr>
              <a:t>Free Open Access Publishing</a:t>
            </a:r>
            <a:endParaRPr lang="en" sz="1000" b="0" dirty="0">
              <a:solidFill>
                <a:srgbClr val="EFEFEF"/>
              </a:solidFill>
              <a:latin typeface="PT Serif"/>
              <a:ea typeface="PT Serif"/>
              <a:cs typeface="PT Serif"/>
              <a:sym typeface="PT Serif"/>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25" y="514350"/>
            <a:ext cx="1443356" cy="1230133"/>
          </a:xfrm>
          <a:prstGeom prst="rect">
            <a:avLst/>
          </a:prstGeom>
        </p:spPr>
      </p:pic>
    </p:spTree>
    <p:extLst>
      <p:ext uri="{BB962C8B-B14F-4D97-AF65-F5344CB8AC3E}">
        <p14:creationId xmlns:p14="http://schemas.microsoft.com/office/powerpoint/2010/main" val="530623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6200" y="285750"/>
            <a:ext cx="6629400" cy="2362200"/>
          </a:xfrm>
          <a:prstGeom prst="rect">
            <a:avLst/>
          </a:prstGeom>
        </p:spPr>
      </p:pic>
      <p:sp>
        <p:nvSpPr>
          <p:cNvPr id="349" name="Shape 349"/>
          <p:cNvSpPr txBox="1">
            <a:spLocks noGrp="1"/>
          </p:cNvSpPr>
          <p:nvPr>
            <p:ph type="ctrTitle" idx="4294967295"/>
          </p:nvPr>
        </p:nvSpPr>
        <p:spPr>
          <a:xfrm>
            <a:off x="152400" y="2419350"/>
            <a:ext cx="6781800" cy="2438400"/>
          </a:xfrm>
          <a:prstGeom prst="rect">
            <a:avLst/>
          </a:prstGeom>
        </p:spPr>
        <p:txBody>
          <a:bodyPr lIns="91425" tIns="91425" rIns="91425" bIns="91425" anchor="ctr" anchorCtr="0">
            <a:noAutofit/>
          </a:bodyPr>
          <a:lstStyle/>
          <a:p>
            <a:r>
              <a:rPr lang="en-US" sz="3600" dirty="0">
                <a:solidFill>
                  <a:schemeClr val="bg1"/>
                </a:solidFill>
              </a:rPr>
              <a:t>Cloud Based Conference Recommendations Repository</a:t>
            </a:r>
            <a:br>
              <a:rPr lang="en-US" sz="3600" dirty="0">
                <a:solidFill>
                  <a:schemeClr val="bg1"/>
                </a:solidFill>
              </a:rPr>
            </a:br>
            <a:endParaRPr lang="en" sz="1000" b="0" dirty="0">
              <a:solidFill>
                <a:srgbClr val="EFEFEF"/>
              </a:solidFill>
              <a:latin typeface="PT Serif"/>
              <a:ea typeface="PT Serif"/>
              <a:cs typeface="PT Serif"/>
              <a:sym typeface="PT Serif"/>
            </a:endParaRPr>
          </a:p>
        </p:txBody>
      </p:sp>
    </p:spTree>
    <p:extLst>
      <p:ext uri="{BB962C8B-B14F-4D97-AF65-F5344CB8AC3E}">
        <p14:creationId xmlns:p14="http://schemas.microsoft.com/office/powerpoint/2010/main" val="2007854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sp>
        <p:nvSpPr>
          <p:cNvPr id="349" name="Shape 349"/>
          <p:cNvSpPr txBox="1">
            <a:spLocks noGrp="1"/>
          </p:cNvSpPr>
          <p:nvPr>
            <p:ph type="ctrTitle" idx="4294967295"/>
          </p:nvPr>
        </p:nvSpPr>
        <p:spPr>
          <a:xfrm>
            <a:off x="152400" y="438150"/>
            <a:ext cx="7772400" cy="4781549"/>
          </a:xfrm>
          <a:prstGeom prst="rect">
            <a:avLst/>
          </a:prstGeom>
        </p:spPr>
        <p:txBody>
          <a:bodyPr lIns="91425" tIns="91425" rIns="91425" bIns="91425" anchor="ctr" anchorCtr="0">
            <a:noAutofit/>
          </a:bodyPr>
          <a:lstStyle/>
          <a:p>
            <a:r>
              <a:rPr lang="en-US" sz="3600" dirty="0" smtClean="0">
                <a:solidFill>
                  <a:schemeClr val="bg1"/>
                </a:solidFill>
              </a:rPr>
              <a:t/>
            </a:r>
            <a:br>
              <a:rPr lang="en-US" sz="3600" dirty="0" smtClean="0">
                <a:solidFill>
                  <a:schemeClr val="bg1"/>
                </a:solidFill>
              </a:rPr>
            </a:br>
            <a:r>
              <a:rPr lang="en-US" sz="3600" dirty="0" smtClean="0">
                <a:solidFill>
                  <a:schemeClr val="bg1"/>
                </a:solidFill>
              </a:rPr>
              <a:t>First &amp; Only Global Provider of </a:t>
            </a:r>
            <a:r>
              <a:rPr lang="en-US" sz="3600" dirty="0">
                <a:solidFill>
                  <a:schemeClr val="bg1"/>
                </a:solidFill>
              </a:rPr>
              <a:t/>
            </a:r>
            <a:br>
              <a:rPr lang="en-US" sz="3600" dirty="0">
                <a:solidFill>
                  <a:schemeClr val="bg1"/>
                </a:solidFill>
              </a:rPr>
            </a:br>
            <a:r>
              <a:rPr lang="en-US" sz="3600" dirty="0" err="1" smtClean="0">
                <a:solidFill>
                  <a:schemeClr val="bg1"/>
                </a:solidFill>
              </a:rPr>
              <a:t>Blockchain</a:t>
            </a:r>
            <a:r>
              <a:rPr lang="en-US" sz="3600" dirty="0" smtClean="0">
                <a:solidFill>
                  <a:schemeClr val="bg1"/>
                </a:solidFill>
              </a:rPr>
              <a:t> Authentication </a:t>
            </a:r>
            <a:br>
              <a:rPr lang="en-US" sz="3600" dirty="0" smtClean="0">
                <a:solidFill>
                  <a:schemeClr val="bg1"/>
                </a:solidFill>
              </a:rPr>
            </a:br>
            <a:r>
              <a:rPr lang="en-US" sz="2000" b="0" dirty="0" smtClean="0">
                <a:solidFill>
                  <a:schemeClr val="bg1"/>
                </a:solidFill>
              </a:rPr>
              <a:t>TIME STAMP in the </a:t>
            </a:r>
            <a:r>
              <a:rPr lang="en-US" sz="2000" b="0" dirty="0" err="1" smtClean="0">
                <a:solidFill>
                  <a:schemeClr val="bg1"/>
                </a:solidFill>
              </a:rPr>
              <a:t>Blockchain</a:t>
            </a:r>
            <a:r>
              <a:rPr lang="en-US" sz="2000" b="0" dirty="0" smtClean="0">
                <a:solidFill>
                  <a:schemeClr val="bg1"/>
                </a:solidFill>
              </a:rPr>
              <a:t/>
            </a:r>
            <a:br>
              <a:rPr lang="en-US" sz="2000" b="0" dirty="0" smtClean="0">
                <a:solidFill>
                  <a:schemeClr val="bg1"/>
                </a:solidFill>
              </a:rPr>
            </a:br>
            <a:r>
              <a:rPr lang="en-US" sz="2000" b="0" dirty="0" smtClean="0">
                <a:solidFill>
                  <a:schemeClr val="bg1"/>
                </a:solidFill>
              </a:rPr>
              <a:t>Copyright and Intellectual Capital</a:t>
            </a:r>
            <a:endParaRPr lang="en" sz="1000" b="0" dirty="0">
              <a:solidFill>
                <a:srgbClr val="EFEFEF"/>
              </a:solidFill>
              <a:latin typeface="PT Serif"/>
              <a:ea typeface="PT Serif"/>
              <a:cs typeface="PT Serif"/>
              <a:sym typeface="PT Serif"/>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8503"/>
            <a:ext cx="2209800" cy="2178062"/>
          </a:xfrm>
          <a:prstGeom prst="rect">
            <a:avLst/>
          </a:prstGeom>
        </p:spPr>
      </p:pic>
    </p:spTree>
    <p:extLst>
      <p:ext uri="{BB962C8B-B14F-4D97-AF65-F5344CB8AC3E}">
        <p14:creationId xmlns:p14="http://schemas.microsoft.com/office/powerpoint/2010/main" val="1762767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23347"/>
            <a:ext cx="1623518" cy="1600200"/>
          </a:xfrm>
          <a:prstGeom prst="rect">
            <a:avLst/>
          </a:prstGeom>
        </p:spPr>
      </p:pic>
      <p:pic>
        <p:nvPicPr>
          <p:cNvPr id="4" name="Picture 3"/>
          <p:cNvPicPr>
            <a:picLocks noChangeAspect="1"/>
          </p:cNvPicPr>
          <p:nvPr/>
        </p:nvPicPr>
        <p:blipFill rotWithShape="1">
          <a:blip r:embed="rId4"/>
          <a:srcRect l="16568" t="25186" r="39246" b="5386"/>
          <a:stretch/>
        </p:blipFill>
        <p:spPr>
          <a:xfrm>
            <a:off x="1606301" y="1683290"/>
            <a:ext cx="2843291" cy="2116675"/>
          </a:xfrm>
          <a:prstGeom prst="rect">
            <a:avLst/>
          </a:prstGeom>
        </p:spPr>
      </p:pic>
      <p:pic>
        <p:nvPicPr>
          <p:cNvPr id="2" name="Picture 1"/>
          <p:cNvPicPr>
            <a:picLocks noChangeAspect="1"/>
          </p:cNvPicPr>
          <p:nvPr/>
        </p:nvPicPr>
        <p:blipFill>
          <a:blip r:embed="rId5"/>
          <a:stretch>
            <a:fillRect/>
          </a:stretch>
        </p:blipFill>
        <p:spPr>
          <a:xfrm>
            <a:off x="3561347" y="2375476"/>
            <a:ext cx="2057400" cy="2504482"/>
          </a:xfrm>
          <a:prstGeom prst="rect">
            <a:avLst/>
          </a:prstGeom>
        </p:spPr>
      </p:pic>
      <p:sp>
        <p:nvSpPr>
          <p:cNvPr id="5" name="Shape 349"/>
          <p:cNvSpPr txBox="1">
            <a:spLocks/>
          </p:cNvSpPr>
          <p:nvPr/>
        </p:nvSpPr>
        <p:spPr>
          <a:xfrm>
            <a:off x="1752600" y="-476250"/>
            <a:ext cx="7772400" cy="1169701"/>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AA84F"/>
              </a:buClr>
              <a:buSzPct val="100000"/>
              <a:buFont typeface="Montserrat"/>
              <a:buNone/>
              <a:defRPr sz="2400" b="1" i="0" u="none" strike="noStrike" cap="none">
                <a:solidFill>
                  <a:srgbClr val="6AA84F"/>
                </a:solidFill>
                <a:latin typeface="Montserrat"/>
                <a:ea typeface="Montserrat"/>
                <a:cs typeface="Montserrat"/>
                <a:sym typeface="Montserrat"/>
              </a:defRPr>
            </a:lvl1pPr>
            <a:lvl2pPr lvl="1">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2pPr>
            <a:lvl3pPr lvl="2">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3pPr>
            <a:lvl4pPr lvl="3">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4pPr>
            <a:lvl5pPr lvl="4">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5pPr>
            <a:lvl6pPr lvl="5">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6pPr>
            <a:lvl7pPr lvl="6">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7pPr>
            <a:lvl8pPr lvl="7">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8pPr>
            <a:lvl9pPr lvl="8">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9pPr>
          </a:lstStyle>
          <a:p>
            <a:r>
              <a:rPr lang="en-US" sz="3600" dirty="0" smtClean="0">
                <a:solidFill>
                  <a:schemeClr val="bg1"/>
                </a:solidFill>
              </a:rPr>
              <a:t/>
            </a:r>
            <a:br>
              <a:rPr lang="en-US" sz="3600" dirty="0" smtClean="0">
                <a:solidFill>
                  <a:schemeClr val="bg1"/>
                </a:solidFill>
              </a:rPr>
            </a:br>
            <a:r>
              <a:rPr lang="en-US" sz="3600" dirty="0" smtClean="0">
                <a:solidFill>
                  <a:schemeClr val="bg1"/>
                </a:solidFill>
              </a:rPr>
              <a:t>157 Transaction</a:t>
            </a:r>
            <a:endParaRPr lang="en" sz="1000" b="0" dirty="0">
              <a:solidFill>
                <a:srgbClr val="EFEFEF"/>
              </a:solidFill>
              <a:latin typeface="PT Serif"/>
              <a:ea typeface="PT Serif"/>
              <a:cs typeface="PT Serif"/>
              <a:sym typeface="PT Serif"/>
            </a:endParaRPr>
          </a:p>
        </p:txBody>
      </p:sp>
      <p:sp>
        <p:nvSpPr>
          <p:cNvPr id="6" name="Shape 349"/>
          <p:cNvSpPr txBox="1">
            <a:spLocks/>
          </p:cNvSpPr>
          <p:nvPr/>
        </p:nvSpPr>
        <p:spPr>
          <a:xfrm>
            <a:off x="1805482" y="220949"/>
            <a:ext cx="7772400" cy="1169701"/>
          </a:xfrm>
          <a:prstGeom prst="rect">
            <a:avLst/>
          </a:prstGeom>
          <a:no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6AA84F"/>
              </a:buClr>
              <a:buSzPct val="100000"/>
              <a:buFont typeface="Montserrat"/>
              <a:buNone/>
              <a:defRPr sz="2400" b="1" i="0" u="none" strike="noStrike" cap="none">
                <a:solidFill>
                  <a:srgbClr val="6AA84F"/>
                </a:solidFill>
                <a:latin typeface="Montserrat"/>
                <a:ea typeface="Montserrat"/>
                <a:cs typeface="Montserrat"/>
                <a:sym typeface="Montserrat"/>
              </a:defRPr>
            </a:lvl1pPr>
            <a:lvl2pPr lvl="1">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2pPr>
            <a:lvl3pPr lvl="2">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3pPr>
            <a:lvl4pPr lvl="3">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4pPr>
            <a:lvl5pPr lvl="4">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5pPr>
            <a:lvl6pPr lvl="5">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6pPr>
            <a:lvl7pPr lvl="6">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7pPr>
            <a:lvl8pPr lvl="7">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8pPr>
            <a:lvl9pPr lvl="8">
              <a:spcBef>
                <a:spcPts val="0"/>
              </a:spcBef>
              <a:buClr>
                <a:srgbClr val="6AA84F"/>
              </a:buClr>
              <a:buSzPct val="100000"/>
              <a:buFont typeface="Montserrat"/>
              <a:buNone/>
              <a:defRPr sz="2400" b="1">
                <a:solidFill>
                  <a:srgbClr val="6AA84F"/>
                </a:solidFill>
                <a:latin typeface="Montserrat"/>
                <a:ea typeface="Montserrat"/>
                <a:cs typeface="Montserrat"/>
                <a:sym typeface="Montserrat"/>
              </a:defRPr>
            </a:lvl9pPr>
          </a:lstStyle>
          <a:p>
            <a:r>
              <a:rPr lang="en-US" sz="3600" dirty="0" smtClean="0">
                <a:solidFill>
                  <a:schemeClr val="bg1"/>
                </a:solidFill>
              </a:rPr>
              <a:t/>
            </a:r>
            <a:br>
              <a:rPr lang="en-US" sz="3600" dirty="0" smtClean="0">
                <a:solidFill>
                  <a:schemeClr val="bg1"/>
                </a:solidFill>
              </a:rPr>
            </a:br>
            <a:r>
              <a:rPr lang="en-US" sz="3600" dirty="0" smtClean="0">
                <a:solidFill>
                  <a:schemeClr val="bg1"/>
                </a:solidFill>
              </a:rPr>
              <a:t>$ 50 X 157 = $ 7850</a:t>
            </a:r>
            <a:endParaRPr lang="en" sz="1000" b="0" dirty="0">
              <a:solidFill>
                <a:srgbClr val="EFEFEF"/>
              </a:solidFill>
              <a:latin typeface="PT Serif"/>
              <a:ea typeface="PT Serif"/>
              <a:cs typeface="PT Serif"/>
              <a:sym typeface="PT Serif"/>
            </a:endParaRPr>
          </a:p>
        </p:txBody>
      </p:sp>
      <p:pic>
        <p:nvPicPr>
          <p:cNvPr id="7" name="Picture 6"/>
          <p:cNvPicPr>
            <a:picLocks noChangeAspect="1"/>
          </p:cNvPicPr>
          <p:nvPr/>
        </p:nvPicPr>
        <p:blipFill>
          <a:blip r:embed="rId6"/>
          <a:stretch>
            <a:fillRect/>
          </a:stretch>
        </p:blipFill>
        <p:spPr>
          <a:xfrm>
            <a:off x="6910882" y="264062"/>
            <a:ext cx="1607877" cy="1870497"/>
          </a:xfrm>
          <a:prstGeom prst="rect">
            <a:avLst/>
          </a:prstGeom>
        </p:spPr>
      </p:pic>
      <p:pic>
        <p:nvPicPr>
          <p:cNvPr id="9" name="Picture 8"/>
          <p:cNvPicPr>
            <a:picLocks noChangeAspect="1"/>
          </p:cNvPicPr>
          <p:nvPr/>
        </p:nvPicPr>
        <p:blipFill rotWithShape="1">
          <a:blip r:embed="rId7"/>
          <a:srcRect l="7644" t="11006" r="7488" b="222"/>
          <a:stretch/>
        </p:blipFill>
        <p:spPr>
          <a:xfrm>
            <a:off x="4618808" y="1460314"/>
            <a:ext cx="2590800" cy="1905000"/>
          </a:xfrm>
          <a:prstGeom prst="rect">
            <a:avLst/>
          </a:prstGeom>
        </p:spPr>
      </p:pic>
      <p:pic>
        <p:nvPicPr>
          <p:cNvPr id="8" name="Picture 7"/>
          <p:cNvPicPr>
            <a:picLocks noChangeAspect="1"/>
          </p:cNvPicPr>
          <p:nvPr/>
        </p:nvPicPr>
        <p:blipFill>
          <a:blip r:embed="rId8"/>
          <a:stretch>
            <a:fillRect/>
          </a:stretch>
        </p:blipFill>
        <p:spPr>
          <a:xfrm>
            <a:off x="787075" y="3317506"/>
            <a:ext cx="1490663" cy="1532569"/>
          </a:xfrm>
          <a:prstGeom prst="rect">
            <a:avLst/>
          </a:prstGeom>
        </p:spPr>
      </p:pic>
    </p:spTree>
    <p:extLst>
      <p:ext uri="{BB962C8B-B14F-4D97-AF65-F5344CB8AC3E}">
        <p14:creationId xmlns:p14="http://schemas.microsoft.com/office/powerpoint/2010/main" val="13547002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6270" r="4702" b="9734"/>
          <a:stretch/>
        </p:blipFill>
        <p:spPr>
          <a:xfrm>
            <a:off x="228600" y="285750"/>
            <a:ext cx="6248400" cy="4488287"/>
          </a:xfrm>
          <a:prstGeom prst="rect">
            <a:avLst/>
          </a:prstGeom>
        </p:spPr>
      </p:pic>
    </p:spTree>
    <p:extLst>
      <p:ext uri="{BB962C8B-B14F-4D97-AF65-F5344CB8AC3E}">
        <p14:creationId xmlns:p14="http://schemas.microsoft.com/office/powerpoint/2010/main" val="3256337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016" r="4702" b="18584"/>
          <a:stretch/>
        </p:blipFill>
        <p:spPr>
          <a:xfrm>
            <a:off x="228600" y="438150"/>
            <a:ext cx="6321287" cy="4191000"/>
          </a:xfrm>
          <a:prstGeom prst="rect">
            <a:avLst/>
          </a:prstGeom>
        </p:spPr>
      </p:pic>
    </p:spTree>
    <p:extLst>
      <p:ext uri="{BB962C8B-B14F-4D97-AF65-F5344CB8AC3E}">
        <p14:creationId xmlns:p14="http://schemas.microsoft.com/office/powerpoint/2010/main" val="35101227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74"/>
        </a:solidFill>
        <a:effectLst/>
      </p:bgPr>
    </p:bg>
    <p:spTree>
      <p:nvGrpSpPr>
        <p:cNvPr id="1" name="Shape 348"/>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0981" r="10934" b="22413"/>
          <a:stretch/>
        </p:blipFill>
        <p:spPr>
          <a:xfrm>
            <a:off x="228600" y="209550"/>
            <a:ext cx="6172200" cy="4339828"/>
          </a:xfrm>
          <a:prstGeom prst="rect">
            <a:avLst/>
          </a:prstGeom>
        </p:spPr>
      </p:pic>
    </p:spTree>
    <p:extLst>
      <p:ext uri="{BB962C8B-B14F-4D97-AF65-F5344CB8AC3E}">
        <p14:creationId xmlns:p14="http://schemas.microsoft.com/office/powerpoint/2010/main" val="19178178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228600" y="438150"/>
            <a:ext cx="7036525" cy="697500"/>
          </a:xfrm>
          <a:prstGeom prst="rect">
            <a:avLst/>
          </a:prstGeom>
        </p:spPr>
        <p:txBody>
          <a:bodyPr lIns="91425" tIns="91425" rIns="91425" bIns="91425" anchor="b" anchorCtr="0">
            <a:noAutofit/>
          </a:bodyPr>
          <a:lstStyle/>
          <a:p>
            <a:pPr lvl="0"/>
            <a:r>
              <a:rPr lang="en" sz="3200" dirty="0" smtClean="0">
                <a:solidFill>
                  <a:schemeClr val="bg1"/>
                </a:solidFill>
              </a:rPr>
              <a:t>Thomson ISI, Elsiever, </a:t>
            </a:r>
            <a:r>
              <a:rPr lang="en-US" sz="3200" dirty="0" err="1">
                <a:solidFill>
                  <a:schemeClr val="bg1"/>
                </a:solidFill>
              </a:rPr>
              <a:t>Clarivate</a:t>
            </a:r>
            <a:r>
              <a:rPr lang="en-US" sz="3200" dirty="0">
                <a:solidFill>
                  <a:schemeClr val="bg1"/>
                </a:solidFill>
              </a:rPr>
              <a:t> </a:t>
            </a:r>
            <a:r>
              <a:rPr lang="en-US" sz="3200" dirty="0" smtClean="0">
                <a:solidFill>
                  <a:schemeClr val="bg1"/>
                </a:solidFill>
              </a:rPr>
              <a:t>Analytics</a:t>
            </a:r>
            <a:r>
              <a:rPr lang="en" sz="3200" dirty="0" smtClean="0">
                <a:solidFill>
                  <a:schemeClr val="bg1"/>
                </a:solidFill>
              </a:rPr>
              <a:t>, </a:t>
            </a:r>
            <a:r>
              <a:rPr lang="en" sz="3200" dirty="0">
                <a:solidFill>
                  <a:schemeClr val="bg1"/>
                </a:solidFill>
              </a:rPr>
              <a:t>Scopus, </a:t>
            </a:r>
            <a:r>
              <a:rPr lang="en" sz="3200" dirty="0" smtClean="0">
                <a:solidFill>
                  <a:schemeClr val="bg1"/>
                </a:solidFill>
              </a:rPr>
              <a:t>etc…</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09600" y="1562011"/>
            <a:ext cx="5562600" cy="338554"/>
          </a:xfrm>
          <a:prstGeom prst="rect">
            <a:avLst/>
          </a:prstGeom>
        </p:spPr>
        <p:txBody>
          <a:bodyPr wrap="square">
            <a:spAutoFit/>
          </a:bodyPr>
          <a:lstStyle/>
          <a:p>
            <a:r>
              <a:rPr lang="en-US" sz="1600" b="1" dirty="0">
                <a:solidFill>
                  <a:srgbClr val="92D050"/>
                </a:solidFill>
                <a:effectLst>
                  <a:outerShdw blurRad="38100" dist="38100" dir="2700000" algn="tl">
                    <a:srgbClr val="000000">
                      <a:alpha val="43137"/>
                    </a:srgbClr>
                  </a:outerShdw>
                </a:effectLst>
                <a:latin typeface="Open Sans"/>
              </a:rPr>
              <a:t>Major German Universities Cancel Elsevier Contracts</a:t>
            </a:r>
          </a:p>
        </p:txBody>
      </p:sp>
      <p:sp>
        <p:nvSpPr>
          <p:cNvPr id="6" name="Rectangle 5"/>
          <p:cNvSpPr/>
          <p:nvPr/>
        </p:nvSpPr>
        <p:spPr>
          <a:xfrm>
            <a:off x="637960" y="2105667"/>
            <a:ext cx="5810680" cy="584775"/>
          </a:xfrm>
          <a:prstGeom prst="rect">
            <a:avLst/>
          </a:prstGeom>
        </p:spPr>
        <p:txBody>
          <a:bodyPr wrap="square">
            <a:spAutoFit/>
          </a:bodyPr>
          <a:lstStyle/>
          <a:p>
            <a:r>
              <a:rPr lang="en-US" sz="1600" b="1" dirty="0">
                <a:solidFill>
                  <a:srgbClr val="92D050"/>
                </a:solidFill>
                <a:effectLst>
                  <a:outerShdw blurRad="38100" dist="38100" dir="2700000" algn="tl">
                    <a:srgbClr val="000000">
                      <a:alpha val="43137"/>
                    </a:srgbClr>
                  </a:outerShdw>
                </a:effectLst>
              </a:rPr>
              <a:t>Sweden cancels Elsevier contract as open-access dispute spreads</a:t>
            </a:r>
          </a:p>
        </p:txBody>
      </p:sp>
      <p:sp>
        <p:nvSpPr>
          <p:cNvPr id="4" name="Rectangle 3"/>
          <p:cNvSpPr/>
          <p:nvPr/>
        </p:nvSpPr>
        <p:spPr>
          <a:xfrm>
            <a:off x="637960" y="2768031"/>
            <a:ext cx="5774586" cy="584775"/>
          </a:xfrm>
          <a:prstGeom prst="rect">
            <a:avLst/>
          </a:prstGeom>
        </p:spPr>
        <p:txBody>
          <a:bodyPr wrap="square">
            <a:spAutoFit/>
          </a:bodyPr>
          <a:lstStyle/>
          <a:p>
            <a:r>
              <a:rPr lang="en-US" sz="1600" b="1" dirty="0">
                <a:solidFill>
                  <a:srgbClr val="92D050"/>
                </a:solidFill>
                <a:effectLst>
                  <a:outerShdw blurRad="38100" dist="38100" dir="2700000" algn="tl">
                    <a:srgbClr val="000000">
                      <a:alpha val="43137"/>
                    </a:srgbClr>
                  </a:outerShdw>
                </a:effectLst>
                <a:latin typeface="Open Sans"/>
              </a:rPr>
              <a:t>Dissatisfaction with Elsevier has affected German, Peruvian, and Taiwanese institutions</a:t>
            </a:r>
            <a:endParaRPr lang="en-US" sz="1600" b="1" dirty="0">
              <a:solidFill>
                <a:srgbClr val="92D050"/>
              </a:solidFill>
              <a:effectLst>
                <a:outerShdw blurRad="38100" dist="38100" dir="2700000" algn="tl">
                  <a:srgbClr val="000000">
                    <a:alpha val="43137"/>
                  </a:srgbClr>
                </a:outerShdw>
              </a:effectLst>
            </a:endParaRPr>
          </a:p>
        </p:txBody>
      </p:sp>
      <p:sp>
        <p:nvSpPr>
          <p:cNvPr id="5" name="Rectangle 4"/>
          <p:cNvSpPr/>
          <p:nvPr/>
        </p:nvSpPr>
        <p:spPr>
          <a:xfrm>
            <a:off x="637960" y="3447581"/>
            <a:ext cx="5682629" cy="584775"/>
          </a:xfrm>
          <a:prstGeom prst="rect">
            <a:avLst/>
          </a:prstGeom>
        </p:spPr>
        <p:txBody>
          <a:bodyPr wrap="square">
            <a:spAutoFit/>
          </a:bodyPr>
          <a:lstStyle/>
          <a:p>
            <a:r>
              <a:rPr lang="en-US" sz="1600" b="1" dirty="0">
                <a:solidFill>
                  <a:srgbClr val="92D050"/>
                </a:solidFill>
                <a:effectLst>
                  <a:outerShdw blurRad="38100" dist="38100" dir="2700000" algn="tl">
                    <a:srgbClr val="000000">
                      <a:alpha val="43137"/>
                    </a:srgbClr>
                  </a:outerShdw>
                </a:effectLst>
                <a:latin typeface="Open Sans"/>
              </a:rPr>
              <a:t>German Scientists Resign from Elsevier Journals’ Editorial Boards</a:t>
            </a:r>
          </a:p>
        </p:txBody>
      </p:sp>
    </p:spTree>
    <p:extLst>
      <p:ext uri="{BB962C8B-B14F-4D97-AF65-F5344CB8AC3E}">
        <p14:creationId xmlns:p14="http://schemas.microsoft.com/office/powerpoint/2010/main" val="1891458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228600" y="438150"/>
            <a:ext cx="7036525" cy="697500"/>
          </a:xfrm>
          <a:prstGeom prst="rect">
            <a:avLst/>
          </a:prstGeom>
        </p:spPr>
        <p:txBody>
          <a:bodyPr lIns="91425" tIns="91425" rIns="91425" bIns="91425" anchor="b" anchorCtr="0">
            <a:noAutofit/>
          </a:bodyPr>
          <a:lstStyle/>
          <a:p>
            <a:pPr lvl="0"/>
            <a:r>
              <a:rPr lang="en-US" sz="3200" dirty="0" smtClean="0">
                <a:solidFill>
                  <a:schemeClr val="bg1"/>
                </a:solidFill>
              </a:rPr>
              <a:t>The Link QS and Scopus</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 name="Rectangle 1"/>
          <p:cNvSpPr/>
          <p:nvPr/>
        </p:nvSpPr>
        <p:spPr>
          <a:xfrm>
            <a:off x="802965" y="1546622"/>
            <a:ext cx="5562600" cy="369332"/>
          </a:xfrm>
          <a:prstGeom prst="rect">
            <a:avLst/>
          </a:prstGeom>
        </p:spPr>
        <p:txBody>
          <a:bodyPr wrap="square">
            <a:spAutoFit/>
          </a:bodyPr>
          <a:lstStyle/>
          <a:p>
            <a:r>
              <a:rPr lang="en-US" sz="1800" b="1" dirty="0" smtClean="0">
                <a:solidFill>
                  <a:srgbClr val="FFFF00"/>
                </a:solidFill>
                <a:effectLst>
                  <a:outerShdw blurRad="38100" dist="38100" dir="2700000" algn="tl">
                    <a:srgbClr val="000000">
                      <a:alpha val="43137"/>
                    </a:srgbClr>
                  </a:outerShdw>
                </a:effectLst>
                <a:latin typeface="Open Sans"/>
              </a:rPr>
              <a:t>QS popular in the MENA and South East Asia</a:t>
            </a:r>
            <a:endParaRPr lang="en-US" sz="1800" b="1" dirty="0">
              <a:solidFill>
                <a:srgbClr val="FFFF00"/>
              </a:solidFill>
              <a:effectLst>
                <a:outerShdw blurRad="38100" dist="38100" dir="2700000" algn="tl">
                  <a:srgbClr val="000000">
                    <a:alpha val="43137"/>
                  </a:srgbClr>
                </a:outerShdw>
              </a:effectLst>
              <a:latin typeface="Open Sans"/>
            </a:endParaRPr>
          </a:p>
        </p:txBody>
      </p:sp>
      <p:sp>
        <p:nvSpPr>
          <p:cNvPr id="6" name="Rectangle 5"/>
          <p:cNvSpPr/>
          <p:nvPr/>
        </p:nvSpPr>
        <p:spPr>
          <a:xfrm>
            <a:off x="774318" y="1967051"/>
            <a:ext cx="5810680" cy="400110"/>
          </a:xfrm>
          <a:prstGeom prst="rect">
            <a:avLst/>
          </a:prstGeom>
        </p:spPr>
        <p:txBody>
          <a:bodyPr wrap="square">
            <a:spAutoFit/>
          </a:bodyPr>
          <a:lstStyle/>
          <a:p>
            <a:r>
              <a:rPr lang="en-US" sz="2000" b="1" dirty="0" smtClean="0">
                <a:solidFill>
                  <a:srgbClr val="92D050"/>
                </a:solidFill>
                <a:effectLst>
                  <a:outerShdw blurRad="38100" dist="38100" dir="2700000" algn="tl">
                    <a:srgbClr val="000000">
                      <a:alpha val="43137"/>
                    </a:srgbClr>
                  </a:outerShdw>
                </a:effectLst>
              </a:rPr>
              <a:t>Extract all research Data from Scopus ???</a:t>
            </a:r>
            <a:endParaRPr lang="en-US" sz="2000" b="1" dirty="0">
              <a:solidFill>
                <a:srgbClr val="92D050"/>
              </a:solidFill>
              <a:effectLst>
                <a:outerShdw blurRad="38100" dist="38100" dir="2700000" algn="tl">
                  <a:srgbClr val="000000">
                    <a:alpha val="43137"/>
                  </a:srgbClr>
                </a:outerShdw>
              </a:effectLst>
            </a:endParaRPr>
          </a:p>
        </p:txBody>
      </p:sp>
      <p:sp>
        <p:nvSpPr>
          <p:cNvPr id="9" name="Rectangle 8"/>
          <p:cNvSpPr/>
          <p:nvPr/>
        </p:nvSpPr>
        <p:spPr>
          <a:xfrm>
            <a:off x="774318" y="2418258"/>
            <a:ext cx="5562600" cy="923330"/>
          </a:xfrm>
          <a:prstGeom prst="rect">
            <a:avLst/>
          </a:prstGeom>
        </p:spPr>
        <p:txBody>
          <a:bodyPr wrap="square">
            <a:spAutoFit/>
          </a:bodyPr>
          <a:lstStyle/>
          <a:p>
            <a:r>
              <a:rPr lang="en-US" sz="1800" b="1" dirty="0" smtClean="0">
                <a:solidFill>
                  <a:srgbClr val="FFFF00"/>
                </a:solidFill>
                <a:effectLst>
                  <a:outerShdw blurRad="38100" dist="38100" dir="2700000" algn="tl">
                    <a:srgbClr val="000000">
                      <a:alpha val="43137"/>
                    </a:srgbClr>
                  </a:outerShdw>
                </a:effectLst>
                <a:latin typeface="Open Sans"/>
              </a:rPr>
              <a:t>Both are for profit organizations and QS is backed and sponsored by </a:t>
            </a:r>
            <a:r>
              <a:rPr lang="en-US" sz="1800" b="1" dirty="0" err="1" smtClean="0">
                <a:solidFill>
                  <a:srgbClr val="FFFF00"/>
                </a:solidFill>
                <a:effectLst>
                  <a:outerShdw blurRad="38100" dist="38100" dir="2700000" algn="tl">
                    <a:srgbClr val="000000">
                      <a:alpha val="43137"/>
                    </a:srgbClr>
                  </a:outerShdw>
                </a:effectLst>
                <a:latin typeface="Open Sans"/>
              </a:rPr>
              <a:t>Elsiever</a:t>
            </a:r>
            <a:r>
              <a:rPr lang="en-US" sz="1800" b="1" dirty="0" smtClean="0">
                <a:solidFill>
                  <a:srgbClr val="FFFF00"/>
                </a:solidFill>
                <a:effectLst>
                  <a:outerShdw blurRad="38100" dist="38100" dir="2700000" algn="tl">
                    <a:srgbClr val="000000">
                      <a:alpha val="43137"/>
                    </a:srgbClr>
                  </a:outerShdw>
                </a:effectLst>
                <a:latin typeface="Open Sans"/>
              </a:rPr>
              <a:t> the owner of Scopus ? Why ? $$$</a:t>
            </a:r>
            <a:endParaRPr lang="en-US" sz="1800" b="1" dirty="0">
              <a:solidFill>
                <a:srgbClr val="FFFF00"/>
              </a:solidFill>
              <a:effectLst>
                <a:outerShdw blurRad="38100" dist="38100" dir="2700000" algn="tl">
                  <a:srgbClr val="000000">
                    <a:alpha val="43137"/>
                  </a:srgbClr>
                </a:outerShdw>
              </a:effectLst>
              <a:latin typeface="Open Sans"/>
            </a:endParaRPr>
          </a:p>
        </p:txBody>
      </p:sp>
      <p:sp>
        <p:nvSpPr>
          <p:cNvPr id="10" name="Rectangle 9"/>
          <p:cNvSpPr/>
          <p:nvPr/>
        </p:nvSpPr>
        <p:spPr>
          <a:xfrm>
            <a:off x="770880" y="3380510"/>
            <a:ext cx="5810680" cy="677108"/>
          </a:xfrm>
          <a:prstGeom prst="rect">
            <a:avLst/>
          </a:prstGeom>
        </p:spPr>
        <p:txBody>
          <a:bodyPr wrap="square">
            <a:spAutoFit/>
          </a:bodyPr>
          <a:lstStyle/>
          <a:p>
            <a:r>
              <a:rPr lang="en-US" sz="1800" b="1" dirty="0" err="1">
                <a:solidFill>
                  <a:srgbClr val="FFFF00"/>
                </a:solidFill>
                <a:effectLst>
                  <a:outerShdw blurRad="38100" dist="38100" dir="2700000" algn="tl">
                    <a:srgbClr val="000000">
                      <a:alpha val="43137"/>
                    </a:srgbClr>
                  </a:outerShdw>
                </a:effectLst>
              </a:rPr>
              <a:t>Scimago</a:t>
            </a:r>
            <a:r>
              <a:rPr lang="en-US" sz="1800" b="1" dirty="0">
                <a:solidFill>
                  <a:srgbClr val="FFFF00"/>
                </a:solidFill>
                <a:effectLst>
                  <a:outerShdw blurRad="38100" dist="38100" dir="2700000" algn="tl">
                    <a:srgbClr val="000000">
                      <a:alpha val="43137"/>
                    </a:srgbClr>
                  </a:outerShdw>
                </a:effectLst>
              </a:rPr>
              <a:t> Journal &amp; Country Rank</a:t>
            </a:r>
            <a:endParaRPr lang="en-US" sz="1800" b="1" dirty="0">
              <a:solidFill>
                <a:srgbClr val="FFFF00"/>
              </a:solidFill>
              <a:effectLst>
                <a:outerShdw blurRad="38100" dist="38100" dir="2700000" algn="tl">
                  <a:srgbClr val="000000">
                    <a:alpha val="43137"/>
                  </a:srgbClr>
                </a:outerShdw>
              </a:effectLst>
              <a:hlinkClick r:id="rId3" tooltip="home"/>
            </a:endParaRPr>
          </a:p>
          <a:p>
            <a:r>
              <a:rPr lang="en-US" sz="2000" b="1" dirty="0" smtClean="0">
                <a:solidFill>
                  <a:srgbClr val="92D050"/>
                </a:solidFill>
                <a:effectLst>
                  <a:outerShdw blurRad="38100" dist="38100" dir="2700000" algn="tl">
                    <a:srgbClr val="000000">
                      <a:alpha val="43137"/>
                    </a:srgbClr>
                  </a:outerShdw>
                </a:effectLst>
              </a:rPr>
              <a:t>is also owned by </a:t>
            </a:r>
            <a:r>
              <a:rPr lang="en-US" sz="2000" b="1" dirty="0" err="1" smtClean="0">
                <a:solidFill>
                  <a:srgbClr val="92D050"/>
                </a:solidFill>
                <a:effectLst>
                  <a:outerShdw blurRad="38100" dist="38100" dir="2700000" algn="tl">
                    <a:srgbClr val="000000">
                      <a:alpha val="43137"/>
                    </a:srgbClr>
                  </a:outerShdw>
                </a:effectLst>
              </a:rPr>
              <a:t>Elsiever</a:t>
            </a:r>
            <a:r>
              <a:rPr lang="en-US" sz="2000" b="1" dirty="0" smtClean="0">
                <a:solidFill>
                  <a:srgbClr val="92D050"/>
                </a:solidFill>
                <a:effectLst>
                  <a:outerShdw blurRad="38100" dist="38100" dir="2700000" algn="tl">
                    <a:srgbClr val="000000">
                      <a:alpha val="43137"/>
                    </a:srgbClr>
                  </a:outerShdw>
                </a:effectLst>
              </a:rPr>
              <a:t> !!!</a:t>
            </a:r>
            <a:endParaRPr lang="en-US" sz="2000" b="1"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55991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228600" y="438150"/>
            <a:ext cx="7036525" cy="697500"/>
          </a:xfrm>
          <a:prstGeom prst="rect">
            <a:avLst/>
          </a:prstGeom>
        </p:spPr>
        <p:txBody>
          <a:bodyPr lIns="91425" tIns="91425" rIns="91425" bIns="91425" anchor="b" anchorCtr="0">
            <a:noAutofit/>
          </a:bodyPr>
          <a:lstStyle/>
          <a:p>
            <a:pPr lvl="0"/>
            <a:r>
              <a:rPr lang="en" sz="3200" dirty="0" smtClean="0">
                <a:solidFill>
                  <a:schemeClr val="bg1"/>
                </a:solidFill>
              </a:rPr>
              <a:t>USA and Elsiever</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09600" y="1562011"/>
            <a:ext cx="5802946" cy="584775"/>
          </a:xfrm>
          <a:prstGeom prst="rect">
            <a:avLst/>
          </a:prstGeom>
        </p:spPr>
        <p:txBody>
          <a:bodyPr wrap="square">
            <a:spAutoFit/>
          </a:bodyPr>
          <a:lstStyle/>
          <a:p>
            <a:r>
              <a:rPr lang="en-US" sz="1600" b="1" dirty="0">
                <a:solidFill>
                  <a:srgbClr val="92D050"/>
                </a:solidFill>
              </a:rPr>
              <a:t>North American Universities Increasingly Cancel Publisher </a:t>
            </a:r>
            <a:r>
              <a:rPr lang="en-US" sz="1600" b="1" dirty="0" smtClean="0">
                <a:solidFill>
                  <a:srgbClr val="92D050"/>
                </a:solidFill>
              </a:rPr>
              <a:t>Packages - </a:t>
            </a:r>
            <a:r>
              <a:rPr lang="en-US" sz="1600" b="1" dirty="0" err="1" smtClean="0">
                <a:solidFill>
                  <a:srgbClr val="92D050"/>
                </a:solidFill>
              </a:rPr>
              <a:t>Elsiever</a:t>
            </a:r>
            <a:endParaRPr lang="en-US" sz="1600" b="1" dirty="0">
              <a:solidFill>
                <a:srgbClr val="92D050"/>
              </a:solidFill>
            </a:endParaRPr>
          </a:p>
        </p:txBody>
      </p:sp>
      <p:sp>
        <p:nvSpPr>
          <p:cNvPr id="6" name="Rectangle 5"/>
          <p:cNvSpPr/>
          <p:nvPr/>
        </p:nvSpPr>
        <p:spPr>
          <a:xfrm>
            <a:off x="637960" y="2398055"/>
            <a:ext cx="5810680" cy="338554"/>
          </a:xfrm>
          <a:prstGeom prst="rect">
            <a:avLst/>
          </a:prstGeom>
        </p:spPr>
        <p:txBody>
          <a:bodyPr wrap="square">
            <a:spAutoFit/>
          </a:bodyPr>
          <a:lstStyle/>
          <a:p>
            <a:pPr fontAlgn="base"/>
            <a:r>
              <a:rPr lang="en-US" sz="1600" b="1" dirty="0">
                <a:solidFill>
                  <a:srgbClr val="92D050"/>
                </a:solidFill>
                <a:effectLst>
                  <a:outerShdw blurRad="38100" dist="38100" dir="2700000" algn="tl">
                    <a:srgbClr val="000000">
                      <a:alpha val="43137"/>
                    </a:srgbClr>
                  </a:outerShdw>
                </a:effectLst>
              </a:rPr>
              <a:t>San Francisco Declaration on Research Assessment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2951828"/>
            <a:ext cx="2095500" cy="723900"/>
          </a:xfrm>
          <a:prstGeom prst="rect">
            <a:avLst/>
          </a:prstGeom>
        </p:spPr>
      </p:pic>
    </p:spTree>
    <p:extLst>
      <p:ext uri="{BB962C8B-B14F-4D97-AF65-F5344CB8AC3E}">
        <p14:creationId xmlns:p14="http://schemas.microsoft.com/office/powerpoint/2010/main" val="3299572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 name="Rectangle 1"/>
          <p:cNvSpPr/>
          <p:nvPr/>
        </p:nvSpPr>
        <p:spPr>
          <a:xfrm>
            <a:off x="625928" y="1502202"/>
            <a:ext cx="5802946" cy="2862322"/>
          </a:xfrm>
          <a:prstGeom prst="rect">
            <a:avLst/>
          </a:prstGeom>
        </p:spPr>
        <p:txBody>
          <a:bodyPr wrap="square">
            <a:spAutoFit/>
          </a:bodyPr>
          <a:lstStyle/>
          <a:p>
            <a:r>
              <a:rPr lang="en-US" sz="2000" b="1" dirty="0">
                <a:solidFill>
                  <a:srgbClr val="92D050"/>
                </a:solidFill>
                <a:effectLst>
                  <a:outerShdw blurRad="38100" dist="38100" dir="2700000" algn="tl">
                    <a:srgbClr val="000000">
                      <a:alpha val="43137"/>
                    </a:srgbClr>
                  </a:outerShdw>
                </a:effectLst>
              </a:rPr>
              <a:t>The Journal Impact Factor is frequently used as the primary parameter with which to compare the scientific output of individuals and institutions. The Journal Impact Factor, as calculated by Thomson Reuters*, was originally created as a tool to help librarians identify journals to purchase, not as a measure of the scientific quality of research in an article. </a:t>
            </a:r>
            <a:endParaRPr lang="en-US" sz="2400" b="1" dirty="0">
              <a:solidFill>
                <a:srgbClr val="92D05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960" y="276120"/>
            <a:ext cx="2095500" cy="723900"/>
          </a:xfrm>
          <a:prstGeom prst="rect">
            <a:avLst/>
          </a:prstGeom>
        </p:spPr>
      </p:pic>
      <p:sp>
        <p:nvSpPr>
          <p:cNvPr id="4" name="Title 3"/>
          <p:cNvSpPr>
            <a:spLocks noGrp="1"/>
          </p:cNvSpPr>
          <p:nvPr>
            <p:ph type="title"/>
          </p:nvPr>
        </p:nvSpPr>
        <p:spPr>
          <a:xfrm>
            <a:off x="3048000" y="507826"/>
            <a:ext cx="5917199" cy="697500"/>
          </a:xfrm>
        </p:spPr>
        <p:txBody>
          <a:bodyPr/>
          <a:lstStyle/>
          <a:p>
            <a:r>
              <a:rPr lang="en-US" sz="2800" dirty="0" smtClean="0">
                <a:effectLst>
                  <a:outerShdw blurRad="38100" dist="38100" dir="2700000" algn="tl">
                    <a:srgbClr val="000000">
                      <a:alpha val="43137"/>
                    </a:srgbClr>
                  </a:outerShdw>
                </a:effectLst>
              </a:rPr>
              <a:t>Impact Factor</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204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76350"/>
            <a:ext cx="6400800" cy="3199971"/>
          </a:xfrm>
          <a:prstGeom prst="rect">
            <a:avLst/>
          </a:prstGeom>
        </p:spPr>
      </p:pic>
      <p:sp>
        <p:nvSpPr>
          <p:cNvPr id="253" name="Shape 253"/>
          <p:cNvSpPr txBox="1">
            <a:spLocks noGrp="1"/>
          </p:cNvSpPr>
          <p:nvPr>
            <p:ph type="title"/>
          </p:nvPr>
        </p:nvSpPr>
        <p:spPr>
          <a:xfrm>
            <a:off x="735875" y="476100"/>
            <a:ext cx="6045925" cy="697500"/>
          </a:xfrm>
          <a:prstGeom prst="rect">
            <a:avLst/>
          </a:prstGeom>
        </p:spPr>
        <p:txBody>
          <a:bodyPr lIns="91425" tIns="91425" rIns="91425" bIns="91425" anchor="b" anchorCtr="0">
            <a:noAutofit/>
          </a:bodyPr>
          <a:lstStyle/>
          <a:p>
            <a:pPr lvl="0" rtl="0">
              <a:spcBef>
                <a:spcPts val="0"/>
              </a:spcBef>
              <a:buNone/>
            </a:pPr>
            <a:r>
              <a:rPr lang="en" sz="3200" dirty="0" smtClean="0">
                <a:solidFill>
                  <a:schemeClr val="bg1"/>
                </a:solidFill>
              </a:rPr>
              <a:t>Goolge Scholar Indexing</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709629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76350"/>
            <a:ext cx="6400800" cy="3199971"/>
          </a:xfrm>
          <a:prstGeom prst="rect">
            <a:avLst/>
          </a:prstGeom>
        </p:spPr>
      </p:pic>
      <p:sp>
        <p:nvSpPr>
          <p:cNvPr id="253" name="Shape 253"/>
          <p:cNvSpPr txBox="1">
            <a:spLocks noGrp="1"/>
          </p:cNvSpPr>
          <p:nvPr>
            <p:ph type="title"/>
          </p:nvPr>
        </p:nvSpPr>
        <p:spPr>
          <a:xfrm>
            <a:off x="735875" y="476100"/>
            <a:ext cx="6045925" cy="697500"/>
          </a:xfrm>
          <a:prstGeom prst="rect">
            <a:avLst/>
          </a:prstGeom>
        </p:spPr>
        <p:txBody>
          <a:bodyPr lIns="91425" tIns="91425" rIns="91425" bIns="91425" anchor="b" anchorCtr="0">
            <a:noAutofit/>
          </a:bodyPr>
          <a:lstStyle/>
          <a:p>
            <a:pPr lvl="0" rtl="0">
              <a:spcBef>
                <a:spcPts val="0"/>
              </a:spcBef>
              <a:buNone/>
            </a:pPr>
            <a:r>
              <a:rPr lang="en" sz="3200" dirty="0" smtClean="0">
                <a:solidFill>
                  <a:schemeClr val="bg1"/>
                </a:solidFill>
              </a:rPr>
              <a:t>Online Statistics for Conference and Authors</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6729195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76350"/>
            <a:ext cx="6400800" cy="3199971"/>
          </a:xfrm>
          <a:prstGeom prst="rect">
            <a:avLst/>
          </a:prstGeom>
        </p:spPr>
      </p:pic>
      <p:sp>
        <p:nvSpPr>
          <p:cNvPr id="253" name="Shape 253"/>
          <p:cNvSpPr txBox="1">
            <a:spLocks noGrp="1"/>
          </p:cNvSpPr>
          <p:nvPr>
            <p:ph type="title"/>
          </p:nvPr>
        </p:nvSpPr>
        <p:spPr>
          <a:xfrm>
            <a:off x="735875" y="476100"/>
            <a:ext cx="6045925" cy="697500"/>
          </a:xfrm>
          <a:prstGeom prst="rect">
            <a:avLst/>
          </a:prstGeom>
        </p:spPr>
        <p:txBody>
          <a:bodyPr lIns="91425" tIns="91425" rIns="91425" bIns="91425" anchor="b" anchorCtr="0">
            <a:noAutofit/>
          </a:bodyPr>
          <a:lstStyle/>
          <a:p>
            <a:pPr lvl="0" rtl="0">
              <a:spcBef>
                <a:spcPts val="0"/>
              </a:spcBef>
              <a:buNone/>
            </a:pPr>
            <a:r>
              <a:rPr lang="en" sz="3200" dirty="0" smtClean="0">
                <a:solidFill>
                  <a:schemeClr val="bg1"/>
                </a:solidFill>
              </a:rPr>
              <a:t>Standardized Templates</a:t>
            </a:r>
            <a:endParaRPr lang="en" sz="3200" dirty="0">
              <a:solidFill>
                <a:schemeClr val="bg1"/>
              </a:solidFill>
            </a:endParaRP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9855444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2930"/>
          <a:stretch/>
        </p:blipFill>
        <p:spPr>
          <a:xfrm>
            <a:off x="533400" y="1453738"/>
            <a:ext cx="6096000" cy="2963883"/>
          </a:xfrm>
          <a:prstGeom prst="rect">
            <a:avLst/>
          </a:prstGeom>
        </p:spPr>
      </p:pic>
      <p:sp>
        <p:nvSpPr>
          <p:cNvPr id="253" name="Shape 253"/>
          <p:cNvSpPr txBox="1">
            <a:spLocks noGrp="1"/>
          </p:cNvSpPr>
          <p:nvPr>
            <p:ph type="title"/>
          </p:nvPr>
        </p:nvSpPr>
        <p:spPr>
          <a:xfrm>
            <a:off x="735875" y="476100"/>
            <a:ext cx="6579325" cy="697500"/>
          </a:xfrm>
          <a:prstGeom prst="rect">
            <a:avLst/>
          </a:prstGeom>
        </p:spPr>
        <p:txBody>
          <a:bodyPr lIns="91425" tIns="91425" rIns="91425" bIns="91425" anchor="b" anchorCtr="0">
            <a:noAutofit/>
          </a:bodyPr>
          <a:lstStyle/>
          <a:p>
            <a:r>
              <a:rPr lang="en-US" sz="3200" dirty="0">
                <a:solidFill>
                  <a:schemeClr val="bg1"/>
                </a:solidFill>
              </a:rPr>
              <a:t>Archive and Research Harvester Systems</a:t>
            </a:r>
          </a:p>
        </p:txBody>
      </p:sp>
      <p:sp>
        <p:nvSpPr>
          <p:cNvPr id="8" name="Shape 410"/>
          <p:cNvSpPr/>
          <p:nvPr/>
        </p:nvSpPr>
        <p:spPr>
          <a:xfrm>
            <a:off x="304800" y="1276350"/>
            <a:ext cx="6477000" cy="37338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2125132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447800"/>
            <a:ext cx="6096000" cy="2419350"/>
          </a:xfrm>
          <a:prstGeom prst="rect">
            <a:avLst/>
          </a:prstGeom>
        </p:spPr>
      </p:pic>
      <p:sp>
        <p:nvSpPr>
          <p:cNvPr id="253" name="Shape 253"/>
          <p:cNvSpPr txBox="1">
            <a:spLocks noGrp="1"/>
          </p:cNvSpPr>
          <p:nvPr>
            <p:ph type="title"/>
          </p:nvPr>
        </p:nvSpPr>
        <p:spPr>
          <a:xfrm>
            <a:off x="735875" y="476100"/>
            <a:ext cx="6579325" cy="697500"/>
          </a:xfrm>
          <a:prstGeom prst="rect">
            <a:avLst/>
          </a:prstGeom>
        </p:spPr>
        <p:txBody>
          <a:bodyPr lIns="91425" tIns="91425" rIns="91425" bIns="91425" anchor="b" anchorCtr="0">
            <a:noAutofit/>
          </a:bodyPr>
          <a:lstStyle/>
          <a:p>
            <a:r>
              <a:rPr lang="en-US" sz="3200" dirty="0" smtClean="0">
                <a:solidFill>
                  <a:schemeClr val="bg1"/>
                </a:solidFill>
              </a:rPr>
              <a:t>Conference Impact Factor</a:t>
            </a:r>
            <a:endParaRPr lang="en-US" sz="3200" dirty="0">
              <a:solidFill>
                <a:schemeClr val="bg1"/>
              </a:solidFill>
            </a:endParaRPr>
          </a:p>
        </p:txBody>
      </p:sp>
      <p:sp>
        <p:nvSpPr>
          <p:cNvPr id="8" name="Shape 410"/>
          <p:cNvSpPr/>
          <p:nvPr/>
        </p:nvSpPr>
        <p:spPr>
          <a:xfrm>
            <a:off x="304800" y="1276350"/>
            <a:ext cx="6477000" cy="3200400"/>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005C65"/>
          </a:solidFill>
          <a:ln w="9525" cap="flat" cmpd="sng">
            <a:solidFill>
              <a:srgbClr val="D9D9D9"/>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37994647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Shape 336" descr="mapa_linea_b-01.png"/>
          <p:cNvPicPr preferRelativeResize="0"/>
          <p:nvPr/>
        </p:nvPicPr>
        <p:blipFill>
          <a:blip r:embed="rId3">
            <a:alphaModFix/>
          </a:blip>
          <a:stretch>
            <a:fillRect/>
          </a:stretch>
        </p:blipFill>
        <p:spPr>
          <a:xfrm>
            <a:off x="642937" y="775550"/>
            <a:ext cx="8315325" cy="4201999"/>
          </a:xfrm>
          <a:prstGeom prst="rect">
            <a:avLst/>
          </a:prstGeom>
          <a:noFill/>
          <a:ln>
            <a:noFill/>
          </a:ln>
        </p:spPr>
      </p:pic>
      <p:sp>
        <p:nvSpPr>
          <p:cNvPr id="337" name="Shape 337"/>
          <p:cNvSpPr txBox="1">
            <a:spLocks noGrp="1"/>
          </p:cNvSpPr>
          <p:nvPr>
            <p:ph type="title" idx="4294967295"/>
          </p:nvPr>
        </p:nvSpPr>
        <p:spPr>
          <a:xfrm>
            <a:off x="735875" y="171300"/>
            <a:ext cx="7341325" cy="697500"/>
          </a:xfrm>
          <a:prstGeom prst="rect">
            <a:avLst/>
          </a:prstGeom>
        </p:spPr>
        <p:txBody>
          <a:bodyPr lIns="91425" tIns="91425" rIns="91425" bIns="91425" anchor="b" anchorCtr="0">
            <a:noAutofit/>
          </a:bodyPr>
          <a:lstStyle/>
          <a:p>
            <a:pPr lvl="0" rtl="0">
              <a:spcBef>
                <a:spcPts val="0"/>
              </a:spcBef>
              <a:buNone/>
            </a:pPr>
            <a:r>
              <a:rPr lang="en" dirty="0" smtClean="0">
                <a:solidFill>
                  <a:schemeClr val="bg1"/>
                </a:solidFill>
              </a:rPr>
              <a:t>Arab Conference Network Advisory Board</a:t>
            </a:r>
            <a:endParaRPr lang="en" dirty="0">
              <a:solidFill>
                <a:schemeClr val="bg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7293" y="1768178"/>
            <a:ext cx="505861" cy="505861"/>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2444982"/>
            <a:ext cx="565108" cy="565108"/>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5995" y="1239034"/>
            <a:ext cx="613140" cy="61314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7097" y="2460877"/>
            <a:ext cx="626250" cy="62625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0705" y="1039277"/>
            <a:ext cx="558895" cy="558895"/>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00013" y="1733654"/>
            <a:ext cx="476250" cy="476250"/>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9475" y="2545275"/>
            <a:ext cx="446386" cy="446386"/>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19449" y="1503984"/>
            <a:ext cx="493313" cy="509128"/>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99894" y="1863901"/>
            <a:ext cx="581081" cy="581081"/>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29400" y="2643650"/>
            <a:ext cx="587264" cy="587264"/>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85333" y="1959884"/>
            <a:ext cx="500039" cy="500039"/>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57400" y="2024207"/>
            <a:ext cx="593704" cy="593704"/>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298098" y="3272395"/>
            <a:ext cx="469275" cy="557224"/>
          </a:xfrm>
          <a:prstGeom prst="rect">
            <a:avLst/>
          </a:prstGeom>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236358" y="3541459"/>
            <a:ext cx="541710" cy="541710"/>
          </a:xfrm>
          <a:prstGeom prst="rect">
            <a:avLst/>
          </a:prstGeom>
        </p:spPr>
      </p:pic>
      <p:pic>
        <p:nvPicPr>
          <p:cNvPr id="20" name="Picture 1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00014" y="2528511"/>
            <a:ext cx="635084" cy="693312"/>
          </a:xfrm>
          <a:prstGeom prst="rect">
            <a:avLst/>
          </a:prstGeom>
        </p:spPr>
      </p:pic>
      <p:pic>
        <p:nvPicPr>
          <p:cNvPr id="21" name="Picture 2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250874" y="3146104"/>
            <a:ext cx="549725" cy="549725"/>
          </a:xfrm>
          <a:prstGeom prst="rect">
            <a:avLst/>
          </a:prstGeom>
        </p:spPr>
      </p:pic>
      <p:pic>
        <p:nvPicPr>
          <p:cNvPr id="23" name="Picture 2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54252" y="3337472"/>
            <a:ext cx="541348" cy="541348"/>
          </a:xfrm>
          <a:prstGeom prst="rect">
            <a:avLst/>
          </a:prstGeom>
        </p:spPr>
      </p:pic>
      <p:pic>
        <p:nvPicPr>
          <p:cNvPr id="24" name="Picture 23"/>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42595" y="1081806"/>
            <a:ext cx="463798" cy="463798"/>
          </a:xfrm>
          <a:prstGeom prst="rect">
            <a:avLst/>
          </a:prstGeom>
        </p:spPr>
      </p:pic>
      <p:pic>
        <p:nvPicPr>
          <p:cNvPr id="25" name="Picture 24"/>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146950" y="1219880"/>
            <a:ext cx="568208" cy="568208"/>
          </a:xfrm>
          <a:prstGeom prst="rect">
            <a:avLst/>
          </a:prstGeom>
        </p:spPr>
      </p:pic>
      <p:pic>
        <p:nvPicPr>
          <p:cNvPr id="28" name="Picture 27"/>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995750" y="5985975"/>
            <a:ext cx="952500" cy="971550"/>
          </a:xfrm>
          <a:prstGeom prst="rect">
            <a:avLst/>
          </a:prstGeom>
        </p:spPr>
      </p:pic>
      <p:pic>
        <p:nvPicPr>
          <p:cNvPr id="29" name="Picture 28"/>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987000" y="5986750"/>
            <a:ext cx="1270000" cy="1270000"/>
          </a:xfrm>
          <a:prstGeom prst="rect">
            <a:avLst/>
          </a:prstGeom>
        </p:spPr>
      </p:pic>
      <p:pic>
        <p:nvPicPr>
          <p:cNvPr id="30" name="Picture 29"/>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295750" y="6295500"/>
            <a:ext cx="952500" cy="952500"/>
          </a:xfrm>
          <a:prstGeom prst="rect">
            <a:avLst/>
          </a:prstGeom>
        </p:spPr>
      </p:pic>
      <p:pic>
        <p:nvPicPr>
          <p:cNvPr id="31" name="Picture 30"/>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8445750" y="6445500"/>
            <a:ext cx="952500" cy="952500"/>
          </a:xfrm>
          <a:prstGeom prst="rect">
            <a:avLst/>
          </a:prstGeom>
        </p:spPr>
      </p:pic>
    </p:spTree>
    <p:extLst>
      <p:ext uri="{BB962C8B-B14F-4D97-AF65-F5344CB8AC3E}">
        <p14:creationId xmlns:p14="http://schemas.microsoft.com/office/powerpoint/2010/main" val="29885230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Shape 286"/>
          <p:cNvSpPr txBox="1">
            <a:spLocks noGrp="1"/>
          </p:cNvSpPr>
          <p:nvPr>
            <p:ph type="ctrTitle" idx="4294967295"/>
          </p:nvPr>
        </p:nvSpPr>
        <p:spPr>
          <a:xfrm>
            <a:off x="609600" y="2571750"/>
            <a:ext cx="7038976" cy="1159799"/>
          </a:xfrm>
          <a:prstGeom prst="rect">
            <a:avLst/>
          </a:prstGeom>
        </p:spPr>
        <p:txBody>
          <a:bodyPr lIns="91425" tIns="91425" rIns="91425" bIns="91425" anchor="b" anchorCtr="0">
            <a:noAutofit/>
          </a:bodyPr>
          <a:lstStyle/>
          <a:p>
            <a:pPr algn="ctr" fontAlgn="base"/>
            <a:r>
              <a:rPr lang="en-US" sz="4000" dirty="0" smtClean="0">
                <a:solidFill>
                  <a:srgbClr val="92D050"/>
                </a:solidFill>
              </a:rPr>
              <a:t>We encourage all </a:t>
            </a:r>
            <a:br>
              <a:rPr lang="en-US" sz="4000" dirty="0" smtClean="0">
                <a:solidFill>
                  <a:srgbClr val="92D050"/>
                </a:solidFill>
              </a:rPr>
            </a:br>
            <a:r>
              <a:rPr lang="en-US" sz="4000" dirty="0" smtClean="0">
                <a:solidFill>
                  <a:srgbClr val="92D050"/>
                </a:solidFill>
              </a:rPr>
              <a:t>Arab Universities </a:t>
            </a:r>
            <a:br>
              <a:rPr lang="en-US" sz="4000" dirty="0" smtClean="0">
                <a:solidFill>
                  <a:srgbClr val="92D050"/>
                </a:solidFill>
              </a:rPr>
            </a:br>
            <a:r>
              <a:rPr lang="en-US" sz="4000" dirty="0" smtClean="0">
                <a:solidFill>
                  <a:srgbClr val="92D050"/>
                </a:solidFill>
              </a:rPr>
              <a:t>to Join the </a:t>
            </a:r>
            <a:r>
              <a:rPr lang="en-US" sz="4000" dirty="0" smtClean="0">
                <a:solidFill>
                  <a:schemeClr val="bg1"/>
                </a:solidFill>
              </a:rPr>
              <a:t/>
            </a:r>
            <a:br>
              <a:rPr lang="en-US" sz="4000" dirty="0" smtClean="0">
                <a:solidFill>
                  <a:schemeClr val="bg1"/>
                </a:solidFill>
              </a:rPr>
            </a:br>
            <a:r>
              <a:rPr lang="en-US" sz="4000" dirty="0" smtClean="0">
                <a:solidFill>
                  <a:schemeClr val="bg1"/>
                </a:solidFill>
              </a:rPr>
              <a:t/>
            </a:r>
            <a:br>
              <a:rPr lang="en-US" sz="4000" dirty="0" smtClean="0">
                <a:solidFill>
                  <a:schemeClr val="bg1"/>
                </a:solidFill>
              </a:rPr>
            </a:br>
            <a:r>
              <a:rPr lang="en-US" sz="4000" dirty="0" smtClean="0">
                <a:solidFill>
                  <a:schemeClr val="bg1"/>
                </a:solidFill>
              </a:rPr>
              <a:t>Arab Conference Network</a:t>
            </a:r>
            <a:endParaRPr lang="en-US" sz="4000" dirty="0">
              <a:solidFill>
                <a:schemeClr val="bg1"/>
              </a:solidFill>
            </a:endParaRPr>
          </a:p>
        </p:txBody>
      </p:sp>
    </p:spTree>
    <p:extLst>
      <p:ext uri="{BB962C8B-B14F-4D97-AF65-F5344CB8AC3E}">
        <p14:creationId xmlns:p14="http://schemas.microsoft.com/office/powerpoint/2010/main" val="25033497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Shape 417"/>
          <p:cNvSpPr txBox="1">
            <a:spLocks noGrp="1"/>
          </p:cNvSpPr>
          <p:nvPr>
            <p:ph type="ctrTitle" idx="4294967295"/>
          </p:nvPr>
        </p:nvSpPr>
        <p:spPr>
          <a:xfrm>
            <a:off x="638175" y="1202350"/>
            <a:ext cx="6593700" cy="1159799"/>
          </a:xfrm>
          <a:prstGeom prst="rect">
            <a:avLst/>
          </a:prstGeom>
        </p:spPr>
        <p:txBody>
          <a:bodyPr lIns="91425" tIns="91425" rIns="91425" bIns="91425" anchor="b" anchorCtr="0">
            <a:noAutofit/>
          </a:bodyPr>
          <a:lstStyle/>
          <a:p>
            <a:pPr lvl="0" rtl="0">
              <a:spcBef>
                <a:spcPts val="0"/>
              </a:spcBef>
              <a:buNone/>
            </a:pPr>
            <a:r>
              <a:rPr lang="en" sz="9600"/>
              <a:t>Thanks!</a:t>
            </a:r>
          </a:p>
        </p:txBody>
      </p:sp>
      <p:sp>
        <p:nvSpPr>
          <p:cNvPr id="418" name="Shape 418"/>
          <p:cNvSpPr txBox="1">
            <a:spLocks noGrp="1"/>
          </p:cNvSpPr>
          <p:nvPr>
            <p:ph type="subTitle" idx="4294967295"/>
          </p:nvPr>
        </p:nvSpPr>
        <p:spPr>
          <a:xfrm>
            <a:off x="714375" y="2401912"/>
            <a:ext cx="6593700" cy="784799"/>
          </a:xfrm>
          <a:prstGeom prst="rect">
            <a:avLst/>
          </a:prstGeom>
        </p:spPr>
        <p:txBody>
          <a:bodyPr lIns="91425" tIns="91425" rIns="91425" bIns="91425" anchor="t" anchorCtr="0">
            <a:noAutofit/>
          </a:bodyPr>
          <a:lstStyle/>
          <a:p>
            <a:pPr lvl="0" rtl="0">
              <a:spcBef>
                <a:spcPts val="0"/>
              </a:spcBef>
              <a:buNone/>
            </a:pPr>
            <a:r>
              <a:rPr lang="en" sz="3600" dirty="0" smtClean="0"/>
              <a:t>For more information please </a:t>
            </a:r>
          </a:p>
          <a:p>
            <a:pPr lvl="0" rtl="0">
              <a:spcBef>
                <a:spcPts val="0"/>
              </a:spcBef>
              <a:buNone/>
            </a:pPr>
            <a:r>
              <a:rPr lang="en-US" sz="3600" dirty="0" smtClean="0"/>
              <a:t>V</a:t>
            </a:r>
            <a:r>
              <a:rPr lang="en" sz="3600" dirty="0" smtClean="0"/>
              <a:t>isit the </a:t>
            </a:r>
            <a:r>
              <a:rPr lang="en-US" sz="3600" dirty="0" smtClean="0"/>
              <a:t>Network website at:</a:t>
            </a:r>
          </a:p>
          <a:p>
            <a:pPr lvl="0">
              <a:spcBef>
                <a:spcPts val="0"/>
              </a:spcBef>
              <a:buNone/>
            </a:pPr>
            <a:r>
              <a:rPr lang="en-US" sz="3600" dirty="0"/>
              <a:t>http://arab.kmshare.net</a:t>
            </a:r>
            <a:r>
              <a:rPr lang="en-US" sz="3600" dirty="0" smtClean="0"/>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althas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TotalTime>
  <Words>584</Words>
  <Application>Microsoft Office PowerPoint</Application>
  <PresentationFormat>On-screen Show (16:9)</PresentationFormat>
  <Paragraphs>108</Paragraphs>
  <Slides>36</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Abril Fatface</vt:lpstr>
      <vt:lpstr>Open Sans</vt:lpstr>
      <vt:lpstr>Arial</vt:lpstr>
      <vt:lpstr>Montserrat</vt:lpstr>
      <vt:lpstr>-apple-system</vt:lpstr>
      <vt:lpstr>PT Serif</vt:lpstr>
      <vt:lpstr>Balthasar template</vt:lpstr>
      <vt:lpstr>American Research Foundation</vt:lpstr>
      <vt:lpstr>Hello!</vt:lpstr>
      <vt:lpstr>What we do?</vt:lpstr>
      <vt:lpstr>PowerPoint Presentation</vt:lpstr>
      <vt:lpstr>International Advisory Board</vt:lpstr>
      <vt:lpstr>Our Programs</vt:lpstr>
      <vt:lpstr>Partners and Programs</vt:lpstr>
      <vt:lpstr>Global  Proceedings  Repository</vt:lpstr>
      <vt:lpstr>Cloud Based Conference Proceedings Storage ISSN 2476-017X</vt:lpstr>
      <vt:lpstr>Global Proceedings Repository</vt:lpstr>
      <vt:lpstr>Global Proceedings Repository  ISSN 2476-017X</vt:lpstr>
      <vt:lpstr>Arab Conference Network</vt:lpstr>
      <vt:lpstr>PowerPoint Presentation</vt:lpstr>
      <vt:lpstr>Arab Conference Network Services</vt:lpstr>
      <vt:lpstr>ARF DOI   10.24897/acn.64.68.10 First of its kind in the Arab World?</vt:lpstr>
      <vt:lpstr>  Crossref.org Structuring and processing metadata   </vt:lpstr>
      <vt:lpstr>  LOCKSS Stanford University Simon Fraser University  Indiana University  University of Alberta  University of British Columbia  University of Pittsburgh  University of Victoria </vt:lpstr>
      <vt:lpstr>Platform using PKP Free Open Access Publishing</vt:lpstr>
      <vt:lpstr>Cloud Based Conference Recommendations Repository </vt:lpstr>
      <vt:lpstr> First &amp; Only Global Provider of  Blockchain Authentication  TIME STAMP in the Blockchain Copyright and Intellectual Capital</vt:lpstr>
      <vt:lpstr>PowerPoint Presentation</vt:lpstr>
      <vt:lpstr>PowerPoint Presentation</vt:lpstr>
      <vt:lpstr>PowerPoint Presentation</vt:lpstr>
      <vt:lpstr>PowerPoint Presentation</vt:lpstr>
      <vt:lpstr>Thomson ISI, Elsiever, Clarivate Analytics, Scopus, etc…</vt:lpstr>
      <vt:lpstr>The Link QS and Scopus</vt:lpstr>
      <vt:lpstr>USA and Elsiever</vt:lpstr>
      <vt:lpstr>Impact Factor</vt:lpstr>
      <vt:lpstr>Goolge Scholar Indexing</vt:lpstr>
      <vt:lpstr>Online Statistics for Conference and Authors</vt:lpstr>
      <vt:lpstr>Standardized Templates</vt:lpstr>
      <vt:lpstr>Archive and Research Harvester Systems</vt:lpstr>
      <vt:lpstr>Conference Impact Factor</vt:lpstr>
      <vt:lpstr>Arab Conference Network Advisory Board</vt:lpstr>
      <vt:lpstr>We encourage all  Arab Universities  to Join the   Arab Conference Network</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Research Foundation</dc:title>
  <dc:creator>user</dc:creator>
  <cp:lastModifiedBy>samer</cp:lastModifiedBy>
  <cp:revision>43</cp:revision>
  <dcterms:modified xsi:type="dcterms:W3CDTF">2018-07-16T19:42:34Z</dcterms:modified>
</cp:coreProperties>
</file>